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c34796c4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c34796c4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9c34796c4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9c34796c4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c34796c4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c34796c4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c34796c4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c34796c4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c34796c4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c34796c4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a29c077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a29c077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9c34796c4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9c34796c4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c34796c4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c34796c4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c34796c4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c34796c4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a29c0775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a29c077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a29c0775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a29c0775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a29c077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a29c077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fullframe.edweek.org/2012/10/17/peer-cour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School-Based Restorative Practices in the Middle East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School’s Journey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also instituted Restorative Conferences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“Fight Club” and the meeting, which went very well, followed by the actual behavior on Week Without Walls, which did not.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the paradigm around discipline and consequences/punishment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Giving students an opportunity to repair their harm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Incredible buy-in from teachers who are invited and show up to courts/conferences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Buy-in from parents who are grateful for the opportunity to repair harm and avoid stigma, ie, instead of being the </a:t>
            </a:r>
            <a:r>
              <a:rPr lang="en"/>
              <a:t>“bad kid.” </a:t>
            </a:r>
            <a:r>
              <a:rPr lang="en"/>
              <a:t>, students have an opportunity to take ownership of  their behavior and rebuild their image.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Struggles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Efficacy of Restorative Conferences. </a:t>
            </a:r>
            <a:r>
              <a:rPr lang="en"/>
              <a:t>Agreements are made but not held to.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Cultural Barriers: Locals are not used to being held accountable in this manner.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 pushback, articulating that there needs to be a “punishment” when students make mistakes.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Teaching kids to demonstrate contrition about an incident.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Getting teachers to implement the continuum of Restorative Practices on the classroom level.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Instituting Affective Statements at the Classroom Level.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Expanding Court to the High School? We are sending trained students on to 9th grade, so it’s a good start.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American School of Doha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Embassy School - 30 years old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2250 Students K-12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528 Middle School Students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11% Qatari</a:t>
            </a:r>
            <a:r>
              <a:rPr lang="en" sz="2400"/>
              <a:t>, 82 other nationalities represented in student body.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Discipline Incidents in a Yo-Yo Pattern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over month, data averages out, but specific  months yield large numbers of incidents both on small disrespect/violation of ASD Values as well as larger incidents, such as bullying, fighting, social media harassment.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38" y="2189963"/>
            <a:ext cx="60864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Peer Courts as Suspension Diversion		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 is a middle school in California -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Davidson Middle School</a:t>
            </a:r>
            <a:r>
              <a:rPr lang="en" sz="3000"/>
              <a:t> (hyperlink is an article from </a:t>
            </a:r>
            <a:r>
              <a:rPr lang="en" sz="3000"/>
              <a:t>Edweek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IIRP questions, students provide an alternative to suspension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happened? </a:t>
            </a:r>
            <a:br>
              <a:rPr lang="en"/>
            </a:br>
            <a:br>
              <a:rPr lang="en"/>
            </a:br>
            <a:r>
              <a:rPr lang="en"/>
              <a:t>What were you thinking at the time?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have you thought about since?</a:t>
            </a:r>
            <a:br>
              <a:rPr lang="en"/>
            </a:br>
            <a:br>
              <a:rPr lang="en"/>
            </a:br>
            <a:r>
              <a:rPr lang="en"/>
              <a:t>Who has been affected? How? </a:t>
            </a:r>
            <a:br>
              <a:rPr lang="en"/>
            </a:br>
            <a:br>
              <a:rPr lang="en"/>
            </a:br>
            <a:r>
              <a:rPr lang="en"/>
              <a:t>What needs to happen to make things right?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power comes from the students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court does not determine guilt or innocence, but rather helps the offender to reflect and repair harm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Parents are present, as are other adult supporters such as teachers or counselors. 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3612300" cy="3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information learned in court, students create a contract of restitution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6775" y="859875"/>
            <a:ext cx="5464801" cy="409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student meets with an adult to check in during the contract period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199450"/>
            <a:ext cx="5199582" cy="49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student completes the contract, the suspension is diverted!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43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