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notesSlides/notesSlide20.xml" ContentType="application/vnd.openxmlformats-officedocument.presentationml.notesSlide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93455" r:id="rId4"/>
  </p:sldMasterIdLst>
  <p:notesMasterIdLst>
    <p:notesMasterId r:id="rId26"/>
  </p:notesMasterIdLst>
  <p:handoutMasterIdLst>
    <p:handoutMasterId r:id="rId27"/>
  </p:handoutMasterIdLst>
  <p:sldIdLst>
    <p:sldId id="256" r:id="rId5"/>
    <p:sldId id="290" r:id="rId6"/>
    <p:sldId id="292" r:id="rId7"/>
    <p:sldId id="286" r:id="rId8"/>
    <p:sldId id="273" r:id="rId9"/>
    <p:sldId id="281" r:id="rId10"/>
    <p:sldId id="269" r:id="rId11"/>
    <p:sldId id="287" r:id="rId12"/>
    <p:sldId id="285" r:id="rId13"/>
    <p:sldId id="274" r:id="rId14"/>
    <p:sldId id="282" r:id="rId15"/>
    <p:sldId id="270" r:id="rId16"/>
    <p:sldId id="272" r:id="rId17"/>
    <p:sldId id="288" r:id="rId18"/>
    <p:sldId id="268" r:id="rId19"/>
    <p:sldId id="278" r:id="rId20"/>
    <p:sldId id="267" r:id="rId21"/>
    <p:sldId id="266" r:id="rId22"/>
    <p:sldId id="283" r:id="rId23"/>
    <p:sldId id="291" r:id="rId24"/>
    <p:sldId id="289" r:id="rId2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760">
          <p15:clr>
            <a:srgbClr val="A4A3A4"/>
          </p15:clr>
        </p15:guide>
        <p15:guide id="2" orient="horz" pos="4111">
          <p15:clr>
            <a:srgbClr val="A4A3A4"/>
          </p15:clr>
        </p15:guide>
        <p15:guide id="3" orient="horz" pos="229">
          <p15:clr>
            <a:srgbClr val="A4A3A4"/>
          </p15:clr>
        </p15:guide>
        <p15:guide id="4" orient="horz" pos="538">
          <p15:clr>
            <a:srgbClr val="A4A3A4"/>
          </p15:clr>
        </p15:guide>
        <p15:guide id="5" orient="horz" pos="717">
          <p15:clr>
            <a:srgbClr val="A4A3A4"/>
          </p15:clr>
        </p15:guide>
        <p15:guide id="6" pos="5481">
          <p15:clr>
            <a:srgbClr val="A4A3A4"/>
          </p15:clr>
        </p15:guide>
        <p15:guide id="7" pos="2883">
          <p15:clr>
            <a:srgbClr val="A4A3A4"/>
          </p15:clr>
        </p15:guide>
        <p15:guide id="8" pos="282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025" autoAdjust="0"/>
    <p:restoredTop sz="93037"/>
  </p:normalViewPr>
  <p:slideViewPr>
    <p:cSldViewPr snapToGrid="0" snapToObjects="1">
      <p:cViewPr varScale="1">
        <p:scale>
          <a:sx n="95" d="100"/>
          <a:sy n="95" d="100"/>
        </p:scale>
        <p:origin x="1672" y="176"/>
      </p:cViewPr>
      <p:guideLst>
        <p:guide orient="horz" pos="3760"/>
        <p:guide orient="horz" pos="4111"/>
        <p:guide orient="horz" pos="229"/>
        <p:guide orient="horz" pos="538"/>
        <p:guide orient="horz" pos="717"/>
        <p:guide pos="5481"/>
        <p:guide pos="2883"/>
        <p:guide pos="282"/>
      </p:guideLst>
    </p:cSldViewPr>
  </p:slideViewPr>
  <p:outlineViewPr>
    <p:cViewPr>
      <p:scale>
        <a:sx n="33" d="100"/>
        <a:sy n="33" d="100"/>
      </p:scale>
      <p:origin x="0" y="-1200"/>
    </p:cViewPr>
  </p:outlineViewPr>
  <p:notesTextViewPr>
    <p:cViewPr>
      <p:scale>
        <a:sx n="60" d="100"/>
        <a:sy n="60" d="100"/>
      </p:scale>
      <p:origin x="0" y="0"/>
    </p:cViewPr>
  </p:notesTextViewPr>
  <p:sorterViewPr>
    <p:cViewPr>
      <p:scale>
        <a:sx n="149" d="100"/>
        <a:sy n="149" d="100"/>
      </p:scale>
      <p:origin x="0" y="0"/>
    </p:cViewPr>
  </p:sorterViewPr>
  <p:notesViewPr>
    <p:cSldViewPr snapToGrid="0" snapToObjects="1">
      <p:cViewPr varScale="1">
        <p:scale>
          <a:sx n="80" d="100"/>
          <a:sy n="80" d="100"/>
        </p:scale>
        <p:origin x="3192" y="20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handoutMaster" Target="handoutMasters/handoutMaster1.xml"/><Relationship Id="rId30" Type="http://schemas.openxmlformats.org/officeDocument/2006/relationships/theme" Target="theme/theme1.xml"/></Relationships>
</file>

<file path=ppt/diagrams/_rels/data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png"/><Relationship Id="rId1" Type="http://schemas.openxmlformats.org/officeDocument/2006/relationships/image" Target="../media/image13.png"/><Relationship Id="rId4" Type="http://schemas.openxmlformats.org/officeDocument/2006/relationships/image" Target="../media/image16.png"/></Relationships>
</file>

<file path=ppt/diagrams/_rels/drawing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png"/><Relationship Id="rId1" Type="http://schemas.openxmlformats.org/officeDocument/2006/relationships/image" Target="../media/image13.png"/><Relationship Id="rId4" Type="http://schemas.openxmlformats.org/officeDocument/2006/relationships/image" Target="../media/image16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3AA3754-68AB-2440-819F-39F83549FF4E}" type="doc">
      <dgm:prSet loTypeId="urn:microsoft.com/office/officeart/2005/8/layout/chevron1" loCatId="" qsTypeId="urn:microsoft.com/office/officeart/2005/8/quickstyle/simple1" qsCatId="simple" csTypeId="urn:microsoft.com/office/officeart/2005/8/colors/accent1_2" csCatId="accent1" phldr="1"/>
      <dgm:spPr/>
    </dgm:pt>
    <dgm:pt modelId="{E12A89CB-9837-F14E-A5C3-6A521653B46E}">
      <dgm:prSet phldrT="[Text]"/>
      <dgm:spPr/>
      <dgm:t>
        <a:bodyPr/>
        <a:lstStyle/>
        <a:p>
          <a:r>
            <a:rPr lang="en-US" dirty="0"/>
            <a:t>Engagement</a:t>
          </a:r>
        </a:p>
      </dgm:t>
    </dgm:pt>
    <dgm:pt modelId="{EA2B3C1F-2319-2D4A-8C90-6735E5F60DEC}" type="parTrans" cxnId="{411C3D9F-4130-224A-8C2D-7F62C62B6FB5}">
      <dgm:prSet/>
      <dgm:spPr/>
      <dgm:t>
        <a:bodyPr/>
        <a:lstStyle/>
        <a:p>
          <a:endParaRPr lang="en-US"/>
        </a:p>
      </dgm:t>
    </dgm:pt>
    <dgm:pt modelId="{C78C1490-E3E0-2345-B64D-02249C53737D}" type="sibTrans" cxnId="{411C3D9F-4130-224A-8C2D-7F62C62B6FB5}">
      <dgm:prSet/>
      <dgm:spPr/>
      <dgm:t>
        <a:bodyPr/>
        <a:lstStyle/>
        <a:p>
          <a:endParaRPr lang="en-US"/>
        </a:p>
      </dgm:t>
    </dgm:pt>
    <dgm:pt modelId="{671AED50-F45E-1449-B9AE-FC6830CC3FFD}">
      <dgm:prSet phldrT="[Text]"/>
      <dgm:spPr/>
      <dgm:t>
        <a:bodyPr/>
        <a:lstStyle/>
        <a:p>
          <a:r>
            <a:rPr lang="en-US" dirty="0"/>
            <a:t>Explanation</a:t>
          </a:r>
        </a:p>
      </dgm:t>
    </dgm:pt>
    <dgm:pt modelId="{5F068FD6-12B8-5443-A365-0261B3A217FF}" type="parTrans" cxnId="{8902FC93-998D-C644-8200-169AC3ADE591}">
      <dgm:prSet/>
      <dgm:spPr/>
      <dgm:t>
        <a:bodyPr/>
        <a:lstStyle/>
        <a:p>
          <a:endParaRPr lang="en-US"/>
        </a:p>
      </dgm:t>
    </dgm:pt>
    <dgm:pt modelId="{C475F699-CD26-AC4E-9AE7-4E10A3117CEB}" type="sibTrans" cxnId="{8902FC93-998D-C644-8200-169AC3ADE591}">
      <dgm:prSet/>
      <dgm:spPr/>
      <dgm:t>
        <a:bodyPr/>
        <a:lstStyle/>
        <a:p>
          <a:endParaRPr lang="en-US"/>
        </a:p>
      </dgm:t>
    </dgm:pt>
    <dgm:pt modelId="{89470A1A-07D7-924F-A456-750A15B45951}">
      <dgm:prSet phldrT="[Text]"/>
      <dgm:spPr/>
      <dgm:t>
        <a:bodyPr/>
        <a:lstStyle/>
        <a:p>
          <a:r>
            <a:rPr lang="en-US" dirty="0"/>
            <a:t>Expectation Clarity</a:t>
          </a:r>
        </a:p>
      </dgm:t>
    </dgm:pt>
    <dgm:pt modelId="{70FEF51D-47B0-4A42-9658-8A42977B4939}" type="parTrans" cxnId="{BD01D4DF-8263-9F42-BE8C-1E59B347D0D1}">
      <dgm:prSet/>
      <dgm:spPr/>
      <dgm:t>
        <a:bodyPr/>
        <a:lstStyle/>
        <a:p>
          <a:endParaRPr lang="en-US"/>
        </a:p>
      </dgm:t>
    </dgm:pt>
    <dgm:pt modelId="{4DF1D92B-3987-444A-97C1-C5F7FC554840}" type="sibTrans" cxnId="{BD01D4DF-8263-9F42-BE8C-1E59B347D0D1}">
      <dgm:prSet/>
      <dgm:spPr/>
      <dgm:t>
        <a:bodyPr/>
        <a:lstStyle/>
        <a:p>
          <a:endParaRPr lang="en-US"/>
        </a:p>
      </dgm:t>
    </dgm:pt>
    <dgm:pt modelId="{37692280-5189-0941-BDBC-DB06996F847C}" type="pres">
      <dgm:prSet presAssocID="{C3AA3754-68AB-2440-819F-39F83549FF4E}" presName="Name0" presStyleCnt="0">
        <dgm:presLayoutVars>
          <dgm:dir/>
          <dgm:animLvl val="lvl"/>
          <dgm:resizeHandles val="exact"/>
        </dgm:presLayoutVars>
      </dgm:prSet>
      <dgm:spPr/>
    </dgm:pt>
    <dgm:pt modelId="{F5846BBB-A393-194C-A065-C07B9498C696}" type="pres">
      <dgm:prSet presAssocID="{E12A89CB-9837-F14E-A5C3-6A521653B46E}" presName="parTxOnly" presStyleLbl="node1" presStyleIdx="0" presStyleCnt="3">
        <dgm:presLayoutVars>
          <dgm:chMax val="0"/>
          <dgm:chPref val="0"/>
          <dgm:bulletEnabled val="1"/>
        </dgm:presLayoutVars>
      </dgm:prSet>
      <dgm:spPr/>
    </dgm:pt>
    <dgm:pt modelId="{7583F861-29D3-AE45-BDB7-ECBA657CD668}" type="pres">
      <dgm:prSet presAssocID="{C78C1490-E3E0-2345-B64D-02249C53737D}" presName="parTxOnlySpace" presStyleCnt="0"/>
      <dgm:spPr/>
    </dgm:pt>
    <dgm:pt modelId="{53312243-F82C-6849-85F4-73FBB9874FCD}" type="pres">
      <dgm:prSet presAssocID="{671AED50-F45E-1449-B9AE-FC6830CC3FFD}" presName="parTxOnly" presStyleLbl="node1" presStyleIdx="1" presStyleCnt="3">
        <dgm:presLayoutVars>
          <dgm:chMax val="0"/>
          <dgm:chPref val="0"/>
          <dgm:bulletEnabled val="1"/>
        </dgm:presLayoutVars>
      </dgm:prSet>
      <dgm:spPr/>
    </dgm:pt>
    <dgm:pt modelId="{3AE2595F-DD4F-864B-8521-F9C6CAF473AF}" type="pres">
      <dgm:prSet presAssocID="{C475F699-CD26-AC4E-9AE7-4E10A3117CEB}" presName="parTxOnlySpace" presStyleCnt="0"/>
      <dgm:spPr/>
    </dgm:pt>
    <dgm:pt modelId="{1CB2014E-2263-3A47-B9FF-0EAC6997D8C8}" type="pres">
      <dgm:prSet presAssocID="{89470A1A-07D7-924F-A456-750A15B45951}" presName="parTxOnly" presStyleLbl="node1" presStyleIdx="2" presStyleCnt="3">
        <dgm:presLayoutVars>
          <dgm:chMax val="0"/>
          <dgm:chPref val="0"/>
          <dgm:bulletEnabled val="1"/>
        </dgm:presLayoutVars>
      </dgm:prSet>
      <dgm:spPr/>
    </dgm:pt>
  </dgm:ptLst>
  <dgm:cxnLst>
    <dgm:cxn modelId="{73CE5C7D-54CB-8F4C-B02E-797623D0EC49}" type="presOf" srcId="{89470A1A-07D7-924F-A456-750A15B45951}" destId="{1CB2014E-2263-3A47-B9FF-0EAC6997D8C8}" srcOrd="0" destOrd="0" presId="urn:microsoft.com/office/officeart/2005/8/layout/chevron1"/>
    <dgm:cxn modelId="{8902FC93-998D-C644-8200-169AC3ADE591}" srcId="{C3AA3754-68AB-2440-819F-39F83549FF4E}" destId="{671AED50-F45E-1449-B9AE-FC6830CC3FFD}" srcOrd="1" destOrd="0" parTransId="{5F068FD6-12B8-5443-A365-0261B3A217FF}" sibTransId="{C475F699-CD26-AC4E-9AE7-4E10A3117CEB}"/>
    <dgm:cxn modelId="{411C3D9F-4130-224A-8C2D-7F62C62B6FB5}" srcId="{C3AA3754-68AB-2440-819F-39F83549FF4E}" destId="{E12A89CB-9837-F14E-A5C3-6A521653B46E}" srcOrd="0" destOrd="0" parTransId="{EA2B3C1F-2319-2D4A-8C90-6735E5F60DEC}" sibTransId="{C78C1490-E3E0-2345-B64D-02249C53737D}"/>
    <dgm:cxn modelId="{0BC637A6-A3ED-B44F-B34E-4D73D433EFDB}" type="presOf" srcId="{671AED50-F45E-1449-B9AE-FC6830CC3FFD}" destId="{53312243-F82C-6849-85F4-73FBB9874FCD}" srcOrd="0" destOrd="0" presId="urn:microsoft.com/office/officeart/2005/8/layout/chevron1"/>
    <dgm:cxn modelId="{8F8FD4A7-2ECE-3E4A-B4A0-59A6BF047CF8}" type="presOf" srcId="{E12A89CB-9837-F14E-A5C3-6A521653B46E}" destId="{F5846BBB-A393-194C-A065-C07B9498C696}" srcOrd="0" destOrd="0" presId="urn:microsoft.com/office/officeart/2005/8/layout/chevron1"/>
    <dgm:cxn modelId="{36615BBF-44A9-6E45-A689-808AB04AEBA4}" type="presOf" srcId="{C3AA3754-68AB-2440-819F-39F83549FF4E}" destId="{37692280-5189-0941-BDBC-DB06996F847C}" srcOrd="0" destOrd="0" presId="urn:microsoft.com/office/officeart/2005/8/layout/chevron1"/>
    <dgm:cxn modelId="{BD01D4DF-8263-9F42-BE8C-1E59B347D0D1}" srcId="{C3AA3754-68AB-2440-819F-39F83549FF4E}" destId="{89470A1A-07D7-924F-A456-750A15B45951}" srcOrd="2" destOrd="0" parTransId="{70FEF51D-47B0-4A42-9658-8A42977B4939}" sibTransId="{4DF1D92B-3987-444A-97C1-C5F7FC554840}"/>
    <dgm:cxn modelId="{314FADC0-1F39-234D-9BFD-2D1CDCC1B93C}" type="presParOf" srcId="{37692280-5189-0941-BDBC-DB06996F847C}" destId="{F5846BBB-A393-194C-A065-C07B9498C696}" srcOrd="0" destOrd="0" presId="urn:microsoft.com/office/officeart/2005/8/layout/chevron1"/>
    <dgm:cxn modelId="{5547A519-AC72-E44A-BAFA-EE9BAB68F54D}" type="presParOf" srcId="{37692280-5189-0941-BDBC-DB06996F847C}" destId="{7583F861-29D3-AE45-BDB7-ECBA657CD668}" srcOrd="1" destOrd="0" presId="urn:microsoft.com/office/officeart/2005/8/layout/chevron1"/>
    <dgm:cxn modelId="{201F769E-C104-2549-A05D-43C39426AEF3}" type="presParOf" srcId="{37692280-5189-0941-BDBC-DB06996F847C}" destId="{53312243-F82C-6849-85F4-73FBB9874FCD}" srcOrd="2" destOrd="0" presId="urn:microsoft.com/office/officeart/2005/8/layout/chevron1"/>
    <dgm:cxn modelId="{E5483E42-ABD3-C348-9287-14CF09FB6111}" type="presParOf" srcId="{37692280-5189-0941-BDBC-DB06996F847C}" destId="{3AE2595F-DD4F-864B-8521-F9C6CAF473AF}" srcOrd="3" destOrd="0" presId="urn:microsoft.com/office/officeart/2005/8/layout/chevron1"/>
    <dgm:cxn modelId="{69E47EA1-DB73-F54F-BBE2-291CC0B5E009}" type="presParOf" srcId="{37692280-5189-0941-BDBC-DB06996F847C}" destId="{1CB2014E-2263-3A47-B9FF-0EAC6997D8C8}" srcOrd="4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9C7B569-61F0-004B-9D2F-CE9424DDF7FE}" type="doc">
      <dgm:prSet loTypeId="urn:microsoft.com/office/officeart/2009/3/layout/StepUpProcess" loCatId="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E09F017F-D7E2-3146-96C8-6057FA4A7433}">
      <dgm:prSet phldrT="[Text]"/>
      <dgm:spPr/>
      <dgm:t>
        <a:bodyPr/>
        <a:lstStyle/>
        <a:p>
          <a:r>
            <a:rPr lang="en-US" dirty="0"/>
            <a:t>Staff &amp; Directors</a:t>
          </a:r>
        </a:p>
      </dgm:t>
    </dgm:pt>
    <dgm:pt modelId="{372F9245-91B6-E84A-A9DE-D9D475B7D7A0}" type="parTrans" cxnId="{31EB7211-485E-C54C-9C08-2D999DD4CE5A}">
      <dgm:prSet/>
      <dgm:spPr/>
      <dgm:t>
        <a:bodyPr/>
        <a:lstStyle/>
        <a:p>
          <a:endParaRPr lang="en-US"/>
        </a:p>
      </dgm:t>
    </dgm:pt>
    <dgm:pt modelId="{03B90680-40BF-424D-8506-A659D240F8BF}" type="sibTrans" cxnId="{31EB7211-485E-C54C-9C08-2D999DD4CE5A}">
      <dgm:prSet/>
      <dgm:spPr/>
      <dgm:t>
        <a:bodyPr/>
        <a:lstStyle/>
        <a:p>
          <a:endParaRPr lang="en-US"/>
        </a:p>
      </dgm:t>
    </dgm:pt>
    <dgm:pt modelId="{BB38A9BB-C236-BC4E-B046-2457B833CACC}" type="pres">
      <dgm:prSet presAssocID="{B9C7B569-61F0-004B-9D2F-CE9424DDF7FE}" presName="rootnode" presStyleCnt="0">
        <dgm:presLayoutVars>
          <dgm:chMax/>
          <dgm:chPref/>
          <dgm:dir/>
          <dgm:animLvl val="lvl"/>
        </dgm:presLayoutVars>
      </dgm:prSet>
      <dgm:spPr/>
    </dgm:pt>
    <dgm:pt modelId="{D6BE3A76-13CE-E74F-8B66-BEA144536EF0}" type="pres">
      <dgm:prSet presAssocID="{E09F017F-D7E2-3146-96C8-6057FA4A7433}" presName="composite" presStyleCnt="0"/>
      <dgm:spPr/>
    </dgm:pt>
    <dgm:pt modelId="{36849338-399F-0546-8948-691016C4247C}" type="pres">
      <dgm:prSet presAssocID="{E09F017F-D7E2-3146-96C8-6057FA4A7433}" presName="LShape" presStyleLbl="alignNode1" presStyleIdx="0" presStyleCnt="1"/>
      <dgm:spPr/>
    </dgm:pt>
    <dgm:pt modelId="{FDD3E509-FF78-3740-A2DD-8D725246F382}" type="pres">
      <dgm:prSet presAssocID="{E09F017F-D7E2-3146-96C8-6057FA4A7433}" presName="ParentText" presStyleLbl="revTx" presStyleIdx="0" presStyleCnt="1">
        <dgm:presLayoutVars>
          <dgm:chMax val="0"/>
          <dgm:chPref val="0"/>
          <dgm:bulletEnabled val="1"/>
        </dgm:presLayoutVars>
      </dgm:prSet>
      <dgm:spPr/>
    </dgm:pt>
  </dgm:ptLst>
  <dgm:cxnLst>
    <dgm:cxn modelId="{31EB7211-485E-C54C-9C08-2D999DD4CE5A}" srcId="{B9C7B569-61F0-004B-9D2F-CE9424DDF7FE}" destId="{E09F017F-D7E2-3146-96C8-6057FA4A7433}" srcOrd="0" destOrd="0" parTransId="{372F9245-91B6-E84A-A9DE-D9D475B7D7A0}" sibTransId="{03B90680-40BF-424D-8506-A659D240F8BF}"/>
    <dgm:cxn modelId="{44DB6962-D8C7-764E-97CA-D295B4E57DDB}" type="presOf" srcId="{E09F017F-D7E2-3146-96C8-6057FA4A7433}" destId="{FDD3E509-FF78-3740-A2DD-8D725246F382}" srcOrd="0" destOrd="0" presId="urn:microsoft.com/office/officeart/2009/3/layout/StepUpProcess"/>
    <dgm:cxn modelId="{1F330271-6199-6244-A6B5-2D5DBD740E8E}" type="presOf" srcId="{B9C7B569-61F0-004B-9D2F-CE9424DDF7FE}" destId="{BB38A9BB-C236-BC4E-B046-2457B833CACC}" srcOrd="0" destOrd="0" presId="urn:microsoft.com/office/officeart/2009/3/layout/StepUpProcess"/>
    <dgm:cxn modelId="{535E995A-FC06-8B4C-B77F-BF4EC0E5A10F}" type="presParOf" srcId="{BB38A9BB-C236-BC4E-B046-2457B833CACC}" destId="{D6BE3A76-13CE-E74F-8B66-BEA144536EF0}" srcOrd="0" destOrd="0" presId="urn:microsoft.com/office/officeart/2009/3/layout/StepUpProcess"/>
    <dgm:cxn modelId="{90F4E0F0-13F1-9345-9A54-AF11D2B0C229}" type="presParOf" srcId="{D6BE3A76-13CE-E74F-8B66-BEA144536EF0}" destId="{36849338-399F-0546-8948-691016C4247C}" srcOrd="0" destOrd="0" presId="urn:microsoft.com/office/officeart/2009/3/layout/StepUpProcess"/>
    <dgm:cxn modelId="{BCA15F62-0E1B-FA47-8A62-0691CD94A461}" type="presParOf" srcId="{D6BE3A76-13CE-E74F-8B66-BEA144536EF0}" destId="{FDD3E509-FF78-3740-A2DD-8D725246F382}" srcOrd="1" destOrd="0" presId="urn:microsoft.com/office/officeart/2009/3/layout/StepUpProcess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E59F19B3-825A-1444-B640-428A8A8C06AB}" type="doc">
      <dgm:prSet loTypeId="urn:microsoft.com/office/officeart/2005/8/layout/lProcess3" loCatId="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7DE75AC8-DB2B-1943-8710-FE19650414FE}">
      <dgm:prSet phldrT="[Text]"/>
      <dgm:spPr/>
      <dgm:t>
        <a:bodyPr/>
        <a:lstStyle/>
        <a:p>
          <a:r>
            <a:rPr lang="en-US" dirty="0"/>
            <a:t>Projects</a:t>
          </a:r>
        </a:p>
      </dgm:t>
    </dgm:pt>
    <dgm:pt modelId="{4EC1FDD2-E798-4E44-90CB-8C079BD62098}" type="parTrans" cxnId="{59B6168A-C625-8F4C-A075-0D0BB2F2416F}">
      <dgm:prSet/>
      <dgm:spPr/>
      <dgm:t>
        <a:bodyPr/>
        <a:lstStyle/>
        <a:p>
          <a:endParaRPr lang="en-US"/>
        </a:p>
      </dgm:t>
    </dgm:pt>
    <dgm:pt modelId="{0C703962-67A6-0A41-BCCB-9E34652DAE44}" type="sibTrans" cxnId="{59B6168A-C625-8F4C-A075-0D0BB2F2416F}">
      <dgm:prSet/>
      <dgm:spPr/>
      <dgm:t>
        <a:bodyPr/>
        <a:lstStyle/>
        <a:p>
          <a:endParaRPr lang="en-US"/>
        </a:p>
      </dgm:t>
    </dgm:pt>
    <dgm:pt modelId="{2A1D9098-6BC9-924A-A109-410D65205491}">
      <dgm:prSet phldrT="[Text]"/>
      <dgm:spPr/>
      <dgm:t>
        <a:bodyPr/>
        <a:lstStyle/>
        <a:p>
          <a:r>
            <a:rPr lang="en-US" dirty="0"/>
            <a:t>Professional Learning Groups</a:t>
          </a:r>
        </a:p>
      </dgm:t>
    </dgm:pt>
    <dgm:pt modelId="{925D0BC6-D0D5-E54E-8D8F-5E52BE97388E}" type="parTrans" cxnId="{A66875F0-47A0-8F4A-B87D-28CC0FCB3EBF}">
      <dgm:prSet/>
      <dgm:spPr/>
      <dgm:t>
        <a:bodyPr/>
        <a:lstStyle/>
        <a:p>
          <a:endParaRPr lang="en-US"/>
        </a:p>
      </dgm:t>
    </dgm:pt>
    <dgm:pt modelId="{4FF94A64-E2D4-A84A-AD00-820CA42210D1}" type="sibTrans" cxnId="{A66875F0-47A0-8F4A-B87D-28CC0FCB3EBF}">
      <dgm:prSet/>
      <dgm:spPr/>
      <dgm:t>
        <a:bodyPr/>
        <a:lstStyle/>
        <a:p>
          <a:endParaRPr lang="en-US"/>
        </a:p>
      </dgm:t>
    </dgm:pt>
    <dgm:pt modelId="{A466F156-BEF7-A14C-87AD-6867DCE5F923}">
      <dgm:prSet phldrT="[Text]"/>
      <dgm:spPr/>
      <dgm:t>
        <a:bodyPr/>
        <a:lstStyle/>
        <a:p>
          <a:r>
            <a:rPr lang="en-US" dirty="0"/>
            <a:t>Proposal</a:t>
          </a:r>
        </a:p>
      </dgm:t>
    </dgm:pt>
    <dgm:pt modelId="{7A48D75B-8730-CF4B-A1A5-25C7F6B97267}" type="parTrans" cxnId="{5F63E2FA-BC98-7642-A856-3E6A11030086}">
      <dgm:prSet/>
      <dgm:spPr/>
      <dgm:t>
        <a:bodyPr/>
        <a:lstStyle/>
        <a:p>
          <a:endParaRPr lang="en-US"/>
        </a:p>
      </dgm:t>
    </dgm:pt>
    <dgm:pt modelId="{4C9E62DF-D8AE-4441-9CA7-F33658A88959}" type="sibTrans" cxnId="{5F63E2FA-BC98-7642-A856-3E6A11030086}">
      <dgm:prSet/>
      <dgm:spPr/>
      <dgm:t>
        <a:bodyPr/>
        <a:lstStyle/>
        <a:p>
          <a:endParaRPr lang="en-US"/>
        </a:p>
      </dgm:t>
    </dgm:pt>
    <dgm:pt modelId="{426FEFCD-8669-E44E-82BA-E4360B400BEA}">
      <dgm:prSet phldrT="[Text]"/>
      <dgm:spPr/>
      <dgm:t>
        <a:bodyPr/>
        <a:lstStyle/>
        <a:p>
          <a:r>
            <a:rPr lang="en-US" dirty="0"/>
            <a:t>Project Management</a:t>
          </a:r>
        </a:p>
      </dgm:t>
    </dgm:pt>
    <dgm:pt modelId="{178A007C-32A3-8F4A-A81B-94AAB0343EF8}" type="parTrans" cxnId="{9F6E72C9-DE1F-2647-AA79-73BB43B29B0F}">
      <dgm:prSet/>
      <dgm:spPr/>
      <dgm:t>
        <a:bodyPr/>
        <a:lstStyle/>
        <a:p>
          <a:endParaRPr lang="en-US"/>
        </a:p>
      </dgm:t>
    </dgm:pt>
    <dgm:pt modelId="{590B86C2-7B70-004E-A858-6765DA3A87DE}" type="sibTrans" cxnId="{9F6E72C9-DE1F-2647-AA79-73BB43B29B0F}">
      <dgm:prSet/>
      <dgm:spPr/>
      <dgm:t>
        <a:bodyPr/>
        <a:lstStyle/>
        <a:p>
          <a:endParaRPr lang="en-US"/>
        </a:p>
      </dgm:t>
    </dgm:pt>
    <dgm:pt modelId="{CDEC399F-33B8-1C47-AD8E-D03CEE808CD9}" type="pres">
      <dgm:prSet presAssocID="{E59F19B3-825A-1444-B640-428A8A8C06AB}" presName="Name0" presStyleCnt="0">
        <dgm:presLayoutVars>
          <dgm:chPref val="3"/>
          <dgm:dir/>
          <dgm:animLvl val="lvl"/>
          <dgm:resizeHandles/>
        </dgm:presLayoutVars>
      </dgm:prSet>
      <dgm:spPr/>
    </dgm:pt>
    <dgm:pt modelId="{7D2A2CE4-324A-BD4A-9E73-B7575329A182}" type="pres">
      <dgm:prSet presAssocID="{7DE75AC8-DB2B-1943-8710-FE19650414FE}" presName="horFlow" presStyleCnt="0"/>
      <dgm:spPr/>
    </dgm:pt>
    <dgm:pt modelId="{E9D6DDA6-468B-0E41-AAE8-D3A6286E7107}" type="pres">
      <dgm:prSet presAssocID="{7DE75AC8-DB2B-1943-8710-FE19650414FE}" presName="bigChev" presStyleLbl="node1" presStyleIdx="0" presStyleCnt="1"/>
      <dgm:spPr/>
    </dgm:pt>
    <dgm:pt modelId="{C48C1FA7-152D-A34D-8EDA-6EEA39A47400}" type="pres">
      <dgm:prSet presAssocID="{925D0BC6-D0D5-E54E-8D8F-5E52BE97388E}" presName="parTrans" presStyleCnt="0"/>
      <dgm:spPr/>
    </dgm:pt>
    <dgm:pt modelId="{B91E59BC-6E84-0A49-929F-F3B880A4E642}" type="pres">
      <dgm:prSet presAssocID="{2A1D9098-6BC9-924A-A109-410D65205491}" presName="node" presStyleLbl="alignAccFollowNode1" presStyleIdx="0" presStyleCnt="3">
        <dgm:presLayoutVars>
          <dgm:bulletEnabled val="1"/>
        </dgm:presLayoutVars>
      </dgm:prSet>
      <dgm:spPr/>
    </dgm:pt>
    <dgm:pt modelId="{A40D5654-7BB5-1145-AE0C-B373A228AED7}" type="pres">
      <dgm:prSet presAssocID="{4FF94A64-E2D4-A84A-AD00-820CA42210D1}" presName="sibTrans" presStyleCnt="0"/>
      <dgm:spPr/>
    </dgm:pt>
    <dgm:pt modelId="{5CE184D3-2DF1-EF4F-BA9D-D5F8ADC88D41}" type="pres">
      <dgm:prSet presAssocID="{A466F156-BEF7-A14C-87AD-6867DCE5F923}" presName="node" presStyleLbl="alignAccFollowNode1" presStyleIdx="1" presStyleCnt="3">
        <dgm:presLayoutVars>
          <dgm:bulletEnabled val="1"/>
        </dgm:presLayoutVars>
      </dgm:prSet>
      <dgm:spPr/>
    </dgm:pt>
    <dgm:pt modelId="{8CD6B14A-407D-F742-8C2E-E7C9C4D9B3F7}" type="pres">
      <dgm:prSet presAssocID="{4C9E62DF-D8AE-4441-9CA7-F33658A88959}" presName="sibTrans" presStyleCnt="0"/>
      <dgm:spPr/>
    </dgm:pt>
    <dgm:pt modelId="{1DDE9CFE-3526-FB48-9D22-7F551E0754C7}" type="pres">
      <dgm:prSet presAssocID="{426FEFCD-8669-E44E-82BA-E4360B400BEA}" presName="node" presStyleLbl="alignAccFollowNode1" presStyleIdx="2" presStyleCnt="3">
        <dgm:presLayoutVars>
          <dgm:bulletEnabled val="1"/>
        </dgm:presLayoutVars>
      </dgm:prSet>
      <dgm:spPr/>
    </dgm:pt>
  </dgm:ptLst>
  <dgm:cxnLst>
    <dgm:cxn modelId="{1FE43F49-3DEE-8F44-81F1-FD04C7E239A9}" type="presOf" srcId="{E59F19B3-825A-1444-B640-428A8A8C06AB}" destId="{CDEC399F-33B8-1C47-AD8E-D03CEE808CD9}" srcOrd="0" destOrd="0" presId="urn:microsoft.com/office/officeart/2005/8/layout/lProcess3"/>
    <dgm:cxn modelId="{1C5E434B-EBCD-9F43-ADA9-25FBE1A73A84}" type="presOf" srcId="{A466F156-BEF7-A14C-87AD-6867DCE5F923}" destId="{5CE184D3-2DF1-EF4F-BA9D-D5F8ADC88D41}" srcOrd="0" destOrd="0" presId="urn:microsoft.com/office/officeart/2005/8/layout/lProcess3"/>
    <dgm:cxn modelId="{DE7F447E-A7A2-FC4F-B9E1-DFCBF40AD68C}" type="presOf" srcId="{426FEFCD-8669-E44E-82BA-E4360B400BEA}" destId="{1DDE9CFE-3526-FB48-9D22-7F551E0754C7}" srcOrd="0" destOrd="0" presId="urn:microsoft.com/office/officeart/2005/8/layout/lProcess3"/>
    <dgm:cxn modelId="{59B6168A-C625-8F4C-A075-0D0BB2F2416F}" srcId="{E59F19B3-825A-1444-B640-428A8A8C06AB}" destId="{7DE75AC8-DB2B-1943-8710-FE19650414FE}" srcOrd="0" destOrd="0" parTransId="{4EC1FDD2-E798-4E44-90CB-8C079BD62098}" sibTransId="{0C703962-67A6-0A41-BCCB-9E34652DAE44}"/>
    <dgm:cxn modelId="{077A09C6-F819-5A47-80DA-63CFA5341778}" type="presOf" srcId="{2A1D9098-6BC9-924A-A109-410D65205491}" destId="{B91E59BC-6E84-0A49-929F-F3B880A4E642}" srcOrd="0" destOrd="0" presId="urn:microsoft.com/office/officeart/2005/8/layout/lProcess3"/>
    <dgm:cxn modelId="{9F6E72C9-DE1F-2647-AA79-73BB43B29B0F}" srcId="{7DE75AC8-DB2B-1943-8710-FE19650414FE}" destId="{426FEFCD-8669-E44E-82BA-E4360B400BEA}" srcOrd="2" destOrd="0" parTransId="{178A007C-32A3-8F4A-A81B-94AAB0343EF8}" sibTransId="{590B86C2-7B70-004E-A858-6765DA3A87DE}"/>
    <dgm:cxn modelId="{128767CC-1188-B646-B44F-103415C684E0}" type="presOf" srcId="{7DE75AC8-DB2B-1943-8710-FE19650414FE}" destId="{E9D6DDA6-468B-0E41-AAE8-D3A6286E7107}" srcOrd="0" destOrd="0" presId="urn:microsoft.com/office/officeart/2005/8/layout/lProcess3"/>
    <dgm:cxn modelId="{A66875F0-47A0-8F4A-B87D-28CC0FCB3EBF}" srcId="{7DE75AC8-DB2B-1943-8710-FE19650414FE}" destId="{2A1D9098-6BC9-924A-A109-410D65205491}" srcOrd="0" destOrd="0" parTransId="{925D0BC6-D0D5-E54E-8D8F-5E52BE97388E}" sibTransId="{4FF94A64-E2D4-A84A-AD00-820CA42210D1}"/>
    <dgm:cxn modelId="{5F63E2FA-BC98-7642-A856-3E6A11030086}" srcId="{7DE75AC8-DB2B-1943-8710-FE19650414FE}" destId="{A466F156-BEF7-A14C-87AD-6867DCE5F923}" srcOrd="1" destOrd="0" parTransId="{7A48D75B-8730-CF4B-A1A5-25C7F6B97267}" sibTransId="{4C9E62DF-D8AE-4441-9CA7-F33658A88959}"/>
    <dgm:cxn modelId="{67258D58-2275-E74E-9C6E-E2C1F675D7BA}" type="presParOf" srcId="{CDEC399F-33B8-1C47-AD8E-D03CEE808CD9}" destId="{7D2A2CE4-324A-BD4A-9E73-B7575329A182}" srcOrd="0" destOrd="0" presId="urn:microsoft.com/office/officeart/2005/8/layout/lProcess3"/>
    <dgm:cxn modelId="{D29B2DA7-8336-0540-BDE8-A31ECC625479}" type="presParOf" srcId="{7D2A2CE4-324A-BD4A-9E73-B7575329A182}" destId="{E9D6DDA6-468B-0E41-AAE8-D3A6286E7107}" srcOrd="0" destOrd="0" presId="urn:microsoft.com/office/officeart/2005/8/layout/lProcess3"/>
    <dgm:cxn modelId="{376BF05D-EB65-6D44-BC27-C0C86AA94533}" type="presParOf" srcId="{7D2A2CE4-324A-BD4A-9E73-B7575329A182}" destId="{C48C1FA7-152D-A34D-8EDA-6EEA39A47400}" srcOrd="1" destOrd="0" presId="urn:microsoft.com/office/officeart/2005/8/layout/lProcess3"/>
    <dgm:cxn modelId="{1F5D23CA-6C05-5245-B244-48CE68F32864}" type="presParOf" srcId="{7D2A2CE4-324A-BD4A-9E73-B7575329A182}" destId="{B91E59BC-6E84-0A49-929F-F3B880A4E642}" srcOrd="2" destOrd="0" presId="urn:microsoft.com/office/officeart/2005/8/layout/lProcess3"/>
    <dgm:cxn modelId="{5930E52B-263B-FD40-87E0-C5E12A9E2002}" type="presParOf" srcId="{7D2A2CE4-324A-BD4A-9E73-B7575329A182}" destId="{A40D5654-7BB5-1145-AE0C-B373A228AED7}" srcOrd="3" destOrd="0" presId="urn:microsoft.com/office/officeart/2005/8/layout/lProcess3"/>
    <dgm:cxn modelId="{EB21678D-818C-B343-A323-260ECDF7A72B}" type="presParOf" srcId="{7D2A2CE4-324A-BD4A-9E73-B7575329A182}" destId="{5CE184D3-2DF1-EF4F-BA9D-D5F8ADC88D41}" srcOrd="4" destOrd="0" presId="urn:microsoft.com/office/officeart/2005/8/layout/lProcess3"/>
    <dgm:cxn modelId="{713288F5-B78B-EA44-93D8-E1EB97111CC9}" type="presParOf" srcId="{7D2A2CE4-324A-BD4A-9E73-B7575329A182}" destId="{8CD6B14A-407D-F742-8C2E-E7C9C4D9B3F7}" srcOrd="5" destOrd="0" presId="urn:microsoft.com/office/officeart/2005/8/layout/lProcess3"/>
    <dgm:cxn modelId="{C64B84A3-5CD2-9446-A4BB-00956D5BE772}" type="presParOf" srcId="{7D2A2CE4-324A-BD4A-9E73-B7575329A182}" destId="{1DDE9CFE-3526-FB48-9D22-7F551E0754C7}" srcOrd="6" destOrd="0" presId="urn:microsoft.com/office/officeart/2005/8/layout/lProcess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B9C7B569-61F0-004B-9D2F-CE9424DDF7FE}" type="doc">
      <dgm:prSet loTypeId="urn:microsoft.com/office/officeart/2009/3/layout/StepUpProcess" loCatId="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E09F017F-D7E2-3146-96C8-6057FA4A7433}">
      <dgm:prSet phldrT="[Text]"/>
      <dgm:spPr/>
      <dgm:t>
        <a:bodyPr/>
        <a:lstStyle/>
        <a:p>
          <a:r>
            <a:rPr lang="en-US" dirty="0"/>
            <a:t>Human Resources &amp; Financial Director</a:t>
          </a:r>
        </a:p>
      </dgm:t>
    </dgm:pt>
    <dgm:pt modelId="{372F9245-91B6-E84A-A9DE-D9D475B7D7A0}" type="parTrans" cxnId="{31EB7211-485E-C54C-9C08-2D999DD4CE5A}">
      <dgm:prSet/>
      <dgm:spPr/>
      <dgm:t>
        <a:bodyPr/>
        <a:lstStyle/>
        <a:p>
          <a:endParaRPr lang="en-US"/>
        </a:p>
      </dgm:t>
    </dgm:pt>
    <dgm:pt modelId="{03B90680-40BF-424D-8506-A659D240F8BF}" type="sibTrans" cxnId="{31EB7211-485E-C54C-9C08-2D999DD4CE5A}">
      <dgm:prSet/>
      <dgm:spPr/>
      <dgm:t>
        <a:bodyPr/>
        <a:lstStyle/>
        <a:p>
          <a:endParaRPr lang="en-US"/>
        </a:p>
      </dgm:t>
    </dgm:pt>
    <dgm:pt modelId="{81267E7C-BE58-7443-89C0-12C39D16DA33}">
      <dgm:prSet phldrT="[Text]"/>
      <dgm:spPr/>
      <dgm:t>
        <a:bodyPr/>
        <a:lstStyle/>
        <a:p>
          <a:r>
            <a:rPr lang="en-US" dirty="0"/>
            <a:t>IIRP’s Cabinet</a:t>
          </a:r>
        </a:p>
      </dgm:t>
    </dgm:pt>
    <dgm:pt modelId="{AD43AD2B-30F4-4747-B86B-F5AE01DDFF48}" type="parTrans" cxnId="{1CFD1F8B-D504-194D-8587-9D142822D252}">
      <dgm:prSet/>
      <dgm:spPr/>
      <dgm:t>
        <a:bodyPr/>
        <a:lstStyle/>
        <a:p>
          <a:endParaRPr lang="en-US"/>
        </a:p>
      </dgm:t>
    </dgm:pt>
    <dgm:pt modelId="{47AACA6C-9AA3-184B-A169-27C2A65F46E3}" type="sibTrans" cxnId="{1CFD1F8B-D504-194D-8587-9D142822D252}">
      <dgm:prSet/>
      <dgm:spPr/>
      <dgm:t>
        <a:bodyPr/>
        <a:lstStyle/>
        <a:p>
          <a:endParaRPr lang="en-US"/>
        </a:p>
      </dgm:t>
    </dgm:pt>
    <dgm:pt modelId="{BB38A9BB-C236-BC4E-B046-2457B833CACC}" type="pres">
      <dgm:prSet presAssocID="{B9C7B569-61F0-004B-9D2F-CE9424DDF7FE}" presName="rootnode" presStyleCnt="0">
        <dgm:presLayoutVars>
          <dgm:chMax/>
          <dgm:chPref/>
          <dgm:dir/>
          <dgm:animLvl val="lvl"/>
        </dgm:presLayoutVars>
      </dgm:prSet>
      <dgm:spPr/>
    </dgm:pt>
    <dgm:pt modelId="{D6BE3A76-13CE-E74F-8B66-BEA144536EF0}" type="pres">
      <dgm:prSet presAssocID="{E09F017F-D7E2-3146-96C8-6057FA4A7433}" presName="composite" presStyleCnt="0"/>
      <dgm:spPr/>
    </dgm:pt>
    <dgm:pt modelId="{36849338-399F-0546-8948-691016C4247C}" type="pres">
      <dgm:prSet presAssocID="{E09F017F-D7E2-3146-96C8-6057FA4A7433}" presName="LShape" presStyleLbl="alignNode1" presStyleIdx="0" presStyleCnt="3"/>
      <dgm:spPr/>
    </dgm:pt>
    <dgm:pt modelId="{FDD3E509-FF78-3740-A2DD-8D725246F382}" type="pres">
      <dgm:prSet presAssocID="{E09F017F-D7E2-3146-96C8-6057FA4A7433}" presName="ParentText" presStyleLbl="revTx" presStyleIdx="0" presStyleCnt="2">
        <dgm:presLayoutVars>
          <dgm:chMax val="0"/>
          <dgm:chPref val="0"/>
          <dgm:bulletEnabled val="1"/>
        </dgm:presLayoutVars>
      </dgm:prSet>
      <dgm:spPr/>
    </dgm:pt>
    <dgm:pt modelId="{B254DDE9-1746-C840-80DB-A4F4C59BFDC1}" type="pres">
      <dgm:prSet presAssocID="{E09F017F-D7E2-3146-96C8-6057FA4A7433}" presName="Triangle" presStyleLbl="alignNode1" presStyleIdx="1" presStyleCnt="3"/>
      <dgm:spPr/>
    </dgm:pt>
    <dgm:pt modelId="{0C99271C-8FF5-054B-A600-46ACEAE1D6E7}" type="pres">
      <dgm:prSet presAssocID="{03B90680-40BF-424D-8506-A659D240F8BF}" presName="sibTrans" presStyleCnt="0"/>
      <dgm:spPr/>
    </dgm:pt>
    <dgm:pt modelId="{5CFF80AB-5594-3646-8700-3EE5FF862699}" type="pres">
      <dgm:prSet presAssocID="{03B90680-40BF-424D-8506-A659D240F8BF}" presName="space" presStyleCnt="0"/>
      <dgm:spPr/>
    </dgm:pt>
    <dgm:pt modelId="{4ABB136B-9653-2A4A-A366-4C37E17B9761}" type="pres">
      <dgm:prSet presAssocID="{81267E7C-BE58-7443-89C0-12C39D16DA33}" presName="composite" presStyleCnt="0"/>
      <dgm:spPr/>
    </dgm:pt>
    <dgm:pt modelId="{DBE40732-3246-AA47-8F55-2B06EB349F78}" type="pres">
      <dgm:prSet presAssocID="{81267E7C-BE58-7443-89C0-12C39D16DA33}" presName="LShape" presStyleLbl="alignNode1" presStyleIdx="2" presStyleCnt="3"/>
      <dgm:spPr/>
    </dgm:pt>
    <dgm:pt modelId="{3BD0D950-8F95-B541-89A8-D1DBE9F71FE6}" type="pres">
      <dgm:prSet presAssocID="{81267E7C-BE58-7443-89C0-12C39D16DA33}" presName="ParentText" presStyleLbl="revTx" presStyleIdx="1" presStyleCnt="2">
        <dgm:presLayoutVars>
          <dgm:chMax val="0"/>
          <dgm:chPref val="0"/>
          <dgm:bulletEnabled val="1"/>
        </dgm:presLayoutVars>
      </dgm:prSet>
      <dgm:spPr/>
    </dgm:pt>
  </dgm:ptLst>
  <dgm:cxnLst>
    <dgm:cxn modelId="{31EB7211-485E-C54C-9C08-2D999DD4CE5A}" srcId="{B9C7B569-61F0-004B-9D2F-CE9424DDF7FE}" destId="{E09F017F-D7E2-3146-96C8-6057FA4A7433}" srcOrd="0" destOrd="0" parTransId="{372F9245-91B6-E84A-A9DE-D9D475B7D7A0}" sibTransId="{03B90680-40BF-424D-8506-A659D240F8BF}"/>
    <dgm:cxn modelId="{8C95C516-6D24-664A-BF22-18C010A10A25}" type="presOf" srcId="{81267E7C-BE58-7443-89C0-12C39D16DA33}" destId="{3BD0D950-8F95-B541-89A8-D1DBE9F71FE6}" srcOrd="0" destOrd="0" presId="urn:microsoft.com/office/officeart/2009/3/layout/StepUpProcess"/>
    <dgm:cxn modelId="{44DB6962-D8C7-764E-97CA-D295B4E57DDB}" type="presOf" srcId="{E09F017F-D7E2-3146-96C8-6057FA4A7433}" destId="{FDD3E509-FF78-3740-A2DD-8D725246F382}" srcOrd="0" destOrd="0" presId="urn:microsoft.com/office/officeart/2009/3/layout/StepUpProcess"/>
    <dgm:cxn modelId="{1F330271-6199-6244-A6B5-2D5DBD740E8E}" type="presOf" srcId="{B9C7B569-61F0-004B-9D2F-CE9424DDF7FE}" destId="{BB38A9BB-C236-BC4E-B046-2457B833CACC}" srcOrd="0" destOrd="0" presId="urn:microsoft.com/office/officeart/2009/3/layout/StepUpProcess"/>
    <dgm:cxn modelId="{1CFD1F8B-D504-194D-8587-9D142822D252}" srcId="{B9C7B569-61F0-004B-9D2F-CE9424DDF7FE}" destId="{81267E7C-BE58-7443-89C0-12C39D16DA33}" srcOrd="1" destOrd="0" parTransId="{AD43AD2B-30F4-4747-B86B-F5AE01DDFF48}" sibTransId="{47AACA6C-9AA3-184B-A169-27C2A65F46E3}"/>
    <dgm:cxn modelId="{535E995A-FC06-8B4C-B77F-BF4EC0E5A10F}" type="presParOf" srcId="{BB38A9BB-C236-BC4E-B046-2457B833CACC}" destId="{D6BE3A76-13CE-E74F-8B66-BEA144536EF0}" srcOrd="0" destOrd="0" presId="urn:microsoft.com/office/officeart/2009/3/layout/StepUpProcess"/>
    <dgm:cxn modelId="{90F4E0F0-13F1-9345-9A54-AF11D2B0C229}" type="presParOf" srcId="{D6BE3A76-13CE-E74F-8B66-BEA144536EF0}" destId="{36849338-399F-0546-8948-691016C4247C}" srcOrd="0" destOrd="0" presId="urn:microsoft.com/office/officeart/2009/3/layout/StepUpProcess"/>
    <dgm:cxn modelId="{BCA15F62-0E1B-FA47-8A62-0691CD94A461}" type="presParOf" srcId="{D6BE3A76-13CE-E74F-8B66-BEA144536EF0}" destId="{FDD3E509-FF78-3740-A2DD-8D725246F382}" srcOrd="1" destOrd="0" presId="urn:microsoft.com/office/officeart/2009/3/layout/StepUpProcess"/>
    <dgm:cxn modelId="{CE68DA06-DF29-2F47-B41F-C8440026EF84}" type="presParOf" srcId="{D6BE3A76-13CE-E74F-8B66-BEA144536EF0}" destId="{B254DDE9-1746-C840-80DB-A4F4C59BFDC1}" srcOrd="2" destOrd="0" presId="urn:microsoft.com/office/officeart/2009/3/layout/StepUpProcess"/>
    <dgm:cxn modelId="{475A8D34-EB34-C946-AEB1-E03465BA1690}" type="presParOf" srcId="{BB38A9BB-C236-BC4E-B046-2457B833CACC}" destId="{0C99271C-8FF5-054B-A600-46ACEAE1D6E7}" srcOrd="1" destOrd="0" presId="urn:microsoft.com/office/officeart/2009/3/layout/StepUpProcess"/>
    <dgm:cxn modelId="{2DBDA69B-7502-E34C-8CD3-29CC4743CB5C}" type="presParOf" srcId="{0C99271C-8FF5-054B-A600-46ACEAE1D6E7}" destId="{5CFF80AB-5594-3646-8700-3EE5FF862699}" srcOrd="0" destOrd="0" presId="urn:microsoft.com/office/officeart/2009/3/layout/StepUpProcess"/>
    <dgm:cxn modelId="{7E837333-85EC-5B47-B2B4-AE14682AD2CD}" type="presParOf" srcId="{BB38A9BB-C236-BC4E-B046-2457B833CACC}" destId="{4ABB136B-9653-2A4A-A366-4C37E17B9761}" srcOrd="2" destOrd="0" presId="urn:microsoft.com/office/officeart/2009/3/layout/StepUpProcess"/>
    <dgm:cxn modelId="{26BCDBF6-17F0-8F4A-B925-79C698E0EFAC}" type="presParOf" srcId="{4ABB136B-9653-2A4A-A366-4C37E17B9761}" destId="{DBE40732-3246-AA47-8F55-2B06EB349F78}" srcOrd="0" destOrd="0" presId="urn:microsoft.com/office/officeart/2009/3/layout/StepUpProcess"/>
    <dgm:cxn modelId="{36969580-CEE8-C64C-9967-55D31E2FEE68}" type="presParOf" srcId="{4ABB136B-9653-2A4A-A366-4C37E17B9761}" destId="{3BD0D950-8F95-B541-89A8-D1DBE9F71FE6}" srcOrd="1" destOrd="0" presId="urn:microsoft.com/office/officeart/2009/3/layout/StepUpProcess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E59F19B3-825A-1444-B640-428A8A8C06AB}" type="doc">
      <dgm:prSet loTypeId="urn:microsoft.com/office/officeart/2005/8/layout/lProcess3" loCatId="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7DE75AC8-DB2B-1943-8710-FE19650414FE}">
      <dgm:prSet phldrT="[Text]"/>
      <dgm:spPr/>
      <dgm:t>
        <a:bodyPr/>
        <a:lstStyle/>
        <a:p>
          <a:r>
            <a:rPr lang="en-US" dirty="0"/>
            <a:t>Benefits</a:t>
          </a:r>
        </a:p>
      </dgm:t>
    </dgm:pt>
    <dgm:pt modelId="{4EC1FDD2-E798-4E44-90CB-8C079BD62098}" type="parTrans" cxnId="{59B6168A-C625-8F4C-A075-0D0BB2F2416F}">
      <dgm:prSet/>
      <dgm:spPr/>
      <dgm:t>
        <a:bodyPr/>
        <a:lstStyle/>
        <a:p>
          <a:endParaRPr lang="en-US"/>
        </a:p>
      </dgm:t>
    </dgm:pt>
    <dgm:pt modelId="{0C703962-67A6-0A41-BCCB-9E34652DAE44}" type="sibTrans" cxnId="{59B6168A-C625-8F4C-A075-0D0BB2F2416F}">
      <dgm:prSet/>
      <dgm:spPr/>
      <dgm:t>
        <a:bodyPr/>
        <a:lstStyle/>
        <a:p>
          <a:endParaRPr lang="en-US"/>
        </a:p>
      </dgm:t>
    </dgm:pt>
    <dgm:pt modelId="{2A1D9098-6BC9-924A-A109-410D65205491}">
      <dgm:prSet phldrT="[Text]"/>
      <dgm:spPr/>
      <dgm:t>
        <a:bodyPr/>
        <a:lstStyle/>
        <a:p>
          <a:r>
            <a:rPr lang="en-US" dirty="0"/>
            <a:t>Surveys</a:t>
          </a:r>
        </a:p>
      </dgm:t>
    </dgm:pt>
    <dgm:pt modelId="{925D0BC6-D0D5-E54E-8D8F-5E52BE97388E}" type="parTrans" cxnId="{A66875F0-47A0-8F4A-B87D-28CC0FCB3EBF}">
      <dgm:prSet/>
      <dgm:spPr/>
      <dgm:t>
        <a:bodyPr/>
        <a:lstStyle/>
        <a:p>
          <a:endParaRPr lang="en-US"/>
        </a:p>
      </dgm:t>
    </dgm:pt>
    <dgm:pt modelId="{4FF94A64-E2D4-A84A-AD00-820CA42210D1}" type="sibTrans" cxnId="{A66875F0-47A0-8F4A-B87D-28CC0FCB3EBF}">
      <dgm:prSet/>
      <dgm:spPr/>
      <dgm:t>
        <a:bodyPr/>
        <a:lstStyle/>
        <a:p>
          <a:endParaRPr lang="en-US"/>
        </a:p>
      </dgm:t>
    </dgm:pt>
    <dgm:pt modelId="{A9D8178D-99B4-C945-AD71-5212F2855469}">
      <dgm:prSet phldrT="[Text]"/>
      <dgm:spPr/>
      <dgm:t>
        <a:bodyPr/>
        <a:lstStyle/>
        <a:p>
          <a:r>
            <a:rPr lang="en-US" dirty="0"/>
            <a:t>All Staff Meetings</a:t>
          </a:r>
        </a:p>
      </dgm:t>
    </dgm:pt>
    <dgm:pt modelId="{E077528F-8B47-E14A-BF20-C01CA3FFCB07}" type="parTrans" cxnId="{7E2C5C68-CF2B-B94E-A706-4D226A489FBD}">
      <dgm:prSet/>
      <dgm:spPr/>
      <dgm:t>
        <a:bodyPr/>
        <a:lstStyle/>
        <a:p>
          <a:endParaRPr lang="en-US"/>
        </a:p>
      </dgm:t>
    </dgm:pt>
    <dgm:pt modelId="{A59F8368-9DA1-C747-8DB5-C2AEB12732A9}" type="sibTrans" cxnId="{7E2C5C68-CF2B-B94E-A706-4D226A489FBD}">
      <dgm:prSet/>
      <dgm:spPr/>
      <dgm:t>
        <a:bodyPr/>
        <a:lstStyle/>
        <a:p>
          <a:endParaRPr lang="en-US"/>
        </a:p>
      </dgm:t>
    </dgm:pt>
    <dgm:pt modelId="{0B2085DA-FD0E-734C-B1C5-A313ED7CE217}">
      <dgm:prSet phldrT="[Text]"/>
      <dgm:spPr/>
      <dgm:t>
        <a:bodyPr/>
        <a:lstStyle/>
        <a:p>
          <a:r>
            <a:rPr lang="en-US" dirty="0"/>
            <a:t>Email Communication</a:t>
          </a:r>
        </a:p>
      </dgm:t>
    </dgm:pt>
    <dgm:pt modelId="{148E5D71-9D2D-DB4C-82DF-79586036E793}" type="parTrans" cxnId="{3A5866AD-B92E-8C46-9922-27375EA24758}">
      <dgm:prSet/>
      <dgm:spPr/>
      <dgm:t>
        <a:bodyPr/>
        <a:lstStyle/>
        <a:p>
          <a:endParaRPr lang="en-US"/>
        </a:p>
      </dgm:t>
    </dgm:pt>
    <dgm:pt modelId="{6A94E207-B6D2-5445-BC06-7FCCE0EA6378}" type="sibTrans" cxnId="{3A5866AD-B92E-8C46-9922-27375EA24758}">
      <dgm:prSet/>
      <dgm:spPr/>
      <dgm:t>
        <a:bodyPr/>
        <a:lstStyle/>
        <a:p>
          <a:endParaRPr lang="en-US"/>
        </a:p>
      </dgm:t>
    </dgm:pt>
    <dgm:pt modelId="{CDEC399F-33B8-1C47-AD8E-D03CEE808CD9}" type="pres">
      <dgm:prSet presAssocID="{E59F19B3-825A-1444-B640-428A8A8C06AB}" presName="Name0" presStyleCnt="0">
        <dgm:presLayoutVars>
          <dgm:chPref val="3"/>
          <dgm:dir/>
          <dgm:animLvl val="lvl"/>
          <dgm:resizeHandles/>
        </dgm:presLayoutVars>
      </dgm:prSet>
      <dgm:spPr/>
    </dgm:pt>
    <dgm:pt modelId="{7D2A2CE4-324A-BD4A-9E73-B7575329A182}" type="pres">
      <dgm:prSet presAssocID="{7DE75AC8-DB2B-1943-8710-FE19650414FE}" presName="horFlow" presStyleCnt="0"/>
      <dgm:spPr/>
    </dgm:pt>
    <dgm:pt modelId="{E9D6DDA6-468B-0E41-AAE8-D3A6286E7107}" type="pres">
      <dgm:prSet presAssocID="{7DE75AC8-DB2B-1943-8710-FE19650414FE}" presName="bigChev" presStyleLbl="node1" presStyleIdx="0" presStyleCnt="1"/>
      <dgm:spPr/>
    </dgm:pt>
    <dgm:pt modelId="{C48C1FA7-152D-A34D-8EDA-6EEA39A47400}" type="pres">
      <dgm:prSet presAssocID="{925D0BC6-D0D5-E54E-8D8F-5E52BE97388E}" presName="parTrans" presStyleCnt="0"/>
      <dgm:spPr/>
    </dgm:pt>
    <dgm:pt modelId="{B91E59BC-6E84-0A49-929F-F3B880A4E642}" type="pres">
      <dgm:prSet presAssocID="{2A1D9098-6BC9-924A-A109-410D65205491}" presName="node" presStyleLbl="alignAccFollowNode1" presStyleIdx="0" presStyleCnt="3">
        <dgm:presLayoutVars>
          <dgm:bulletEnabled val="1"/>
        </dgm:presLayoutVars>
      </dgm:prSet>
      <dgm:spPr/>
    </dgm:pt>
    <dgm:pt modelId="{A40D5654-7BB5-1145-AE0C-B373A228AED7}" type="pres">
      <dgm:prSet presAssocID="{4FF94A64-E2D4-A84A-AD00-820CA42210D1}" presName="sibTrans" presStyleCnt="0"/>
      <dgm:spPr/>
    </dgm:pt>
    <dgm:pt modelId="{90C5C210-CA90-994F-90F2-4364ED1C16B3}" type="pres">
      <dgm:prSet presAssocID="{A9D8178D-99B4-C945-AD71-5212F2855469}" presName="node" presStyleLbl="alignAccFollowNode1" presStyleIdx="1" presStyleCnt="3">
        <dgm:presLayoutVars>
          <dgm:bulletEnabled val="1"/>
        </dgm:presLayoutVars>
      </dgm:prSet>
      <dgm:spPr/>
    </dgm:pt>
    <dgm:pt modelId="{BCECCDE6-A907-8D4B-91BA-58551B7C2911}" type="pres">
      <dgm:prSet presAssocID="{A59F8368-9DA1-C747-8DB5-C2AEB12732A9}" presName="sibTrans" presStyleCnt="0"/>
      <dgm:spPr/>
    </dgm:pt>
    <dgm:pt modelId="{ABEAA2C0-CBAD-B246-8E27-40A0520E5249}" type="pres">
      <dgm:prSet presAssocID="{0B2085DA-FD0E-734C-B1C5-A313ED7CE217}" presName="node" presStyleLbl="alignAccFollowNode1" presStyleIdx="2" presStyleCnt="3">
        <dgm:presLayoutVars>
          <dgm:bulletEnabled val="1"/>
        </dgm:presLayoutVars>
      </dgm:prSet>
      <dgm:spPr/>
    </dgm:pt>
  </dgm:ptLst>
  <dgm:cxnLst>
    <dgm:cxn modelId="{4FB2A82D-7202-F94C-9D21-F428B3ACC2D0}" type="presOf" srcId="{0B2085DA-FD0E-734C-B1C5-A313ED7CE217}" destId="{ABEAA2C0-CBAD-B246-8E27-40A0520E5249}" srcOrd="0" destOrd="0" presId="urn:microsoft.com/office/officeart/2005/8/layout/lProcess3"/>
    <dgm:cxn modelId="{1FE43F49-3DEE-8F44-81F1-FD04C7E239A9}" type="presOf" srcId="{E59F19B3-825A-1444-B640-428A8A8C06AB}" destId="{CDEC399F-33B8-1C47-AD8E-D03CEE808CD9}" srcOrd="0" destOrd="0" presId="urn:microsoft.com/office/officeart/2005/8/layout/lProcess3"/>
    <dgm:cxn modelId="{7E2C5C68-CF2B-B94E-A706-4D226A489FBD}" srcId="{7DE75AC8-DB2B-1943-8710-FE19650414FE}" destId="{A9D8178D-99B4-C945-AD71-5212F2855469}" srcOrd="1" destOrd="0" parTransId="{E077528F-8B47-E14A-BF20-C01CA3FFCB07}" sibTransId="{A59F8368-9DA1-C747-8DB5-C2AEB12732A9}"/>
    <dgm:cxn modelId="{59B6168A-C625-8F4C-A075-0D0BB2F2416F}" srcId="{E59F19B3-825A-1444-B640-428A8A8C06AB}" destId="{7DE75AC8-DB2B-1943-8710-FE19650414FE}" srcOrd="0" destOrd="0" parTransId="{4EC1FDD2-E798-4E44-90CB-8C079BD62098}" sibTransId="{0C703962-67A6-0A41-BCCB-9E34652DAE44}"/>
    <dgm:cxn modelId="{3A5866AD-B92E-8C46-9922-27375EA24758}" srcId="{7DE75AC8-DB2B-1943-8710-FE19650414FE}" destId="{0B2085DA-FD0E-734C-B1C5-A313ED7CE217}" srcOrd="2" destOrd="0" parTransId="{148E5D71-9D2D-DB4C-82DF-79586036E793}" sibTransId="{6A94E207-B6D2-5445-BC06-7FCCE0EA6378}"/>
    <dgm:cxn modelId="{077A09C6-F819-5A47-80DA-63CFA5341778}" type="presOf" srcId="{2A1D9098-6BC9-924A-A109-410D65205491}" destId="{B91E59BC-6E84-0A49-929F-F3B880A4E642}" srcOrd="0" destOrd="0" presId="urn:microsoft.com/office/officeart/2005/8/layout/lProcess3"/>
    <dgm:cxn modelId="{A5CBE8CB-1600-B148-959B-D691DBFED698}" type="presOf" srcId="{A9D8178D-99B4-C945-AD71-5212F2855469}" destId="{90C5C210-CA90-994F-90F2-4364ED1C16B3}" srcOrd="0" destOrd="0" presId="urn:microsoft.com/office/officeart/2005/8/layout/lProcess3"/>
    <dgm:cxn modelId="{128767CC-1188-B646-B44F-103415C684E0}" type="presOf" srcId="{7DE75AC8-DB2B-1943-8710-FE19650414FE}" destId="{E9D6DDA6-468B-0E41-AAE8-D3A6286E7107}" srcOrd="0" destOrd="0" presId="urn:microsoft.com/office/officeart/2005/8/layout/lProcess3"/>
    <dgm:cxn modelId="{A66875F0-47A0-8F4A-B87D-28CC0FCB3EBF}" srcId="{7DE75AC8-DB2B-1943-8710-FE19650414FE}" destId="{2A1D9098-6BC9-924A-A109-410D65205491}" srcOrd="0" destOrd="0" parTransId="{925D0BC6-D0D5-E54E-8D8F-5E52BE97388E}" sibTransId="{4FF94A64-E2D4-A84A-AD00-820CA42210D1}"/>
    <dgm:cxn modelId="{67258D58-2275-E74E-9C6E-E2C1F675D7BA}" type="presParOf" srcId="{CDEC399F-33B8-1C47-AD8E-D03CEE808CD9}" destId="{7D2A2CE4-324A-BD4A-9E73-B7575329A182}" srcOrd="0" destOrd="0" presId="urn:microsoft.com/office/officeart/2005/8/layout/lProcess3"/>
    <dgm:cxn modelId="{D29B2DA7-8336-0540-BDE8-A31ECC625479}" type="presParOf" srcId="{7D2A2CE4-324A-BD4A-9E73-B7575329A182}" destId="{E9D6DDA6-468B-0E41-AAE8-D3A6286E7107}" srcOrd="0" destOrd="0" presId="urn:microsoft.com/office/officeart/2005/8/layout/lProcess3"/>
    <dgm:cxn modelId="{376BF05D-EB65-6D44-BC27-C0C86AA94533}" type="presParOf" srcId="{7D2A2CE4-324A-BD4A-9E73-B7575329A182}" destId="{C48C1FA7-152D-A34D-8EDA-6EEA39A47400}" srcOrd="1" destOrd="0" presId="urn:microsoft.com/office/officeart/2005/8/layout/lProcess3"/>
    <dgm:cxn modelId="{1F5D23CA-6C05-5245-B244-48CE68F32864}" type="presParOf" srcId="{7D2A2CE4-324A-BD4A-9E73-B7575329A182}" destId="{B91E59BC-6E84-0A49-929F-F3B880A4E642}" srcOrd="2" destOrd="0" presId="urn:microsoft.com/office/officeart/2005/8/layout/lProcess3"/>
    <dgm:cxn modelId="{5930E52B-263B-FD40-87E0-C5E12A9E2002}" type="presParOf" srcId="{7D2A2CE4-324A-BD4A-9E73-B7575329A182}" destId="{A40D5654-7BB5-1145-AE0C-B373A228AED7}" srcOrd="3" destOrd="0" presId="urn:microsoft.com/office/officeart/2005/8/layout/lProcess3"/>
    <dgm:cxn modelId="{5668B7E9-0BD2-9145-9912-B11DA9B269E9}" type="presParOf" srcId="{7D2A2CE4-324A-BD4A-9E73-B7575329A182}" destId="{90C5C210-CA90-994F-90F2-4364ED1C16B3}" srcOrd="4" destOrd="0" presId="urn:microsoft.com/office/officeart/2005/8/layout/lProcess3"/>
    <dgm:cxn modelId="{E86501F5-E689-E44E-8356-2BF51A9B69CD}" type="presParOf" srcId="{7D2A2CE4-324A-BD4A-9E73-B7575329A182}" destId="{BCECCDE6-A907-8D4B-91BA-58551B7C2911}" srcOrd="5" destOrd="0" presId="urn:microsoft.com/office/officeart/2005/8/layout/lProcess3"/>
    <dgm:cxn modelId="{55C55ED2-5126-4C4D-9B86-FDDA97A176BD}" type="presParOf" srcId="{7D2A2CE4-324A-BD4A-9E73-B7575329A182}" destId="{ABEAA2C0-CBAD-B246-8E27-40A0520E5249}" srcOrd="6" destOrd="0" presId="urn:microsoft.com/office/officeart/2005/8/layout/lProcess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B9C7B569-61F0-004B-9D2F-CE9424DDF7FE}" type="doc">
      <dgm:prSet loTypeId="urn:microsoft.com/office/officeart/2009/3/layout/StepUpProcess" loCatId="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E09F017F-D7E2-3146-96C8-6057FA4A7433}">
      <dgm:prSet phldrT="[Text]"/>
      <dgm:spPr/>
      <dgm:t>
        <a:bodyPr/>
        <a:lstStyle/>
        <a:p>
          <a:r>
            <a:rPr lang="en-US" dirty="0"/>
            <a:t>Unit Leaders</a:t>
          </a:r>
        </a:p>
      </dgm:t>
    </dgm:pt>
    <dgm:pt modelId="{372F9245-91B6-E84A-A9DE-D9D475B7D7A0}" type="parTrans" cxnId="{31EB7211-485E-C54C-9C08-2D999DD4CE5A}">
      <dgm:prSet/>
      <dgm:spPr/>
      <dgm:t>
        <a:bodyPr/>
        <a:lstStyle/>
        <a:p>
          <a:endParaRPr lang="en-US"/>
        </a:p>
      </dgm:t>
    </dgm:pt>
    <dgm:pt modelId="{03B90680-40BF-424D-8506-A659D240F8BF}" type="sibTrans" cxnId="{31EB7211-485E-C54C-9C08-2D999DD4CE5A}">
      <dgm:prSet/>
      <dgm:spPr/>
      <dgm:t>
        <a:bodyPr/>
        <a:lstStyle/>
        <a:p>
          <a:endParaRPr lang="en-US"/>
        </a:p>
      </dgm:t>
    </dgm:pt>
    <dgm:pt modelId="{69AD1AAD-738F-F044-BD9D-393784669C67}">
      <dgm:prSet phldrT="[Text]"/>
      <dgm:spPr/>
      <dgm:t>
        <a:bodyPr/>
        <a:lstStyle/>
        <a:p>
          <a:r>
            <a:rPr lang="en-US" dirty="0"/>
            <a:t>Committee of the Whole</a:t>
          </a:r>
        </a:p>
      </dgm:t>
    </dgm:pt>
    <dgm:pt modelId="{D322620D-957D-9E40-A54D-0A4ABBD1C8C1}" type="parTrans" cxnId="{303BB494-2E51-DF4C-AA6C-1DAADEC76367}">
      <dgm:prSet/>
      <dgm:spPr/>
      <dgm:t>
        <a:bodyPr/>
        <a:lstStyle/>
        <a:p>
          <a:endParaRPr lang="en-US"/>
        </a:p>
      </dgm:t>
    </dgm:pt>
    <dgm:pt modelId="{F2B7AE96-751C-3E44-A3BF-18830CBEB2B0}" type="sibTrans" cxnId="{303BB494-2E51-DF4C-AA6C-1DAADEC76367}">
      <dgm:prSet/>
      <dgm:spPr/>
      <dgm:t>
        <a:bodyPr/>
        <a:lstStyle/>
        <a:p>
          <a:endParaRPr lang="en-US"/>
        </a:p>
      </dgm:t>
    </dgm:pt>
    <dgm:pt modelId="{667A5C3D-B450-5045-9BED-596EBFDA9958}">
      <dgm:prSet phldrT="[Text]"/>
      <dgm:spPr/>
      <dgm:t>
        <a:bodyPr/>
        <a:lstStyle/>
        <a:p>
          <a:r>
            <a:rPr lang="en-US" dirty="0"/>
            <a:t>Board of Directors</a:t>
          </a:r>
        </a:p>
      </dgm:t>
    </dgm:pt>
    <dgm:pt modelId="{2C2C1567-0AC5-C646-A608-60BB57EDC8F3}" type="parTrans" cxnId="{CDBEE85C-2E85-C846-9F13-9F354753E2B0}">
      <dgm:prSet/>
      <dgm:spPr/>
      <dgm:t>
        <a:bodyPr/>
        <a:lstStyle/>
        <a:p>
          <a:endParaRPr lang="en-US"/>
        </a:p>
      </dgm:t>
    </dgm:pt>
    <dgm:pt modelId="{5E7580FA-823B-FA46-BDF6-BBE3AD68A27C}" type="sibTrans" cxnId="{CDBEE85C-2E85-C846-9F13-9F354753E2B0}">
      <dgm:prSet/>
      <dgm:spPr/>
      <dgm:t>
        <a:bodyPr/>
        <a:lstStyle/>
        <a:p>
          <a:endParaRPr lang="en-US"/>
        </a:p>
      </dgm:t>
    </dgm:pt>
    <dgm:pt modelId="{BB38A9BB-C236-BC4E-B046-2457B833CACC}" type="pres">
      <dgm:prSet presAssocID="{B9C7B569-61F0-004B-9D2F-CE9424DDF7FE}" presName="rootnode" presStyleCnt="0">
        <dgm:presLayoutVars>
          <dgm:chMax/>
          <dgm:chPref/>
          <dgm:dir/>
          <dgm:animLvl val="lvl"/>
        </dgm:presLayoutVars>
      </dgm:prSet>
      <dgm:spPr/>
    </dgm:pt>
    <dgm:pt modelId="{D6BE3A76-13CE-E74F-8B66-BEA144536EF0}" type="pres">
      <dgm:prSet presAssocID="{E09F017F-D7E2-3146-96C8-6057FA4A7433}" presName="composite" presStyleCnt="0"/>
      <dgm:spPr/>
    </dgm:pt>
    <dgm:pt modelId="{36849338-399F-0546-8948-691016C4247C}" type="pres">
      <dgm:prSet presAssocID="{E09F017F-D7E2-3146-96C8-6057FA4A7433}" presName="LShape" presStyleLbl="alignNode1" presStyleIdx="0" presStyleCnt="5"/>
      <dgm:spPr/>
    </dgm:pt>
    <dgm:pt modelId="{FDD3E509-FF78-3740-A2DD-8D725246F382}" type="pres">
      <dgm:prSet presAssocID="{E09F017F-D7E2-3146-96C8-6057FA4A7433}" presName="ParentText" presStyleLbl="revTx" presStyleIdx="0" presStyleCnt="3">
        <dgm:presLayoutVars>
          <dgm:chMax val="0"/>
          <dgm:chPref val="0"/>
          <dgm:bulletEnabled val="1"/>
        </dgm:presLayoutVars>
      </dgm:prSet>
      <dgm:spPr/>
    </dgm:pt>
    <dgm:pt modelId="{F6EC613F-7101-8C4B-82EE-C030D806934D}" type="pres">
      <dgm:prSet presAssocID="{E09F017F-D7E2-3146-96C8-6057FA4A7433}" presName="Triangle" presStyleLbl="alignNode1" presStyleIdx="1" presStyleCnt="5"/>
      <dgm:spPr/>
    </dgm:pt>
    <dgm:pt modelId="{5A08CC1E-9D41-1341-991E-32393880B1C3}" type="pres">
      <dgm:prSet presAssocID="{03B90680-40BF-424D-8506-A659D240F8BF}" presName="sibTrans" presStyleCnt="0"/>
      <dgm:spPr/>
    </dgm:pt>
    <dgm:pt modelId="{D2F90E3A-37DE-9643-936E-D652FBD8CA54}" type="pres">
      <dgm:prSet presAssocID="{03B90680-40BF-424D-8506-A659D240F8BF}" presName="space" presStyleCnt="0"/>
      <dgm:spPr/>
    </dgm:pt>
    <dgm:pt modelId="{F3CDC796-A8AC-1D42-AAA4-41B7947534F5}" type="pres">
      <dgm:prSet presAssocID="{69AD1AAD-738F-F044-BD9D-393784669C67}" presName="composite" presStyleCnt="0"/>
      <dgm:spPr/>
    </dgm:pt>
    <dgm:pt modelId="{7AC563E7-FE05-754C-883C-71FEDE2F5AEB}" type="pres">
      <dgm:prSet presAssocID="{69AD1AAD-738F-F044-BD9D-393784669C67}" presName="LShape" presStyleLbl="alignNode1" presStyleIdx="2" presStyleCnt="5"/>
      <dgm:spPr/>
    </dgm:pt>
    <dgm:pt modelId="{B5647F21-D48C-094C-AF01-15EE5F1FE328}" type="pres">
      <dgm:prSet presAssocID="{69AD1AAD-738F-F044-BD9D-393784669C67}" presName="ParentText" presStyleLbl="revTx" presStyleIdx="1" presStyleCnt="3">
        <dgm:presLayoutVars>
          <dgm:chMax val="0"/>
          <dgm:chPref val="0"/>
          <dgm:bulletEnabled val="1"/>
        </dgm:presLayoutVars>
      </dgm:prSet>
      <dgm:spPr/>
    </dgm:pt>
    <dgm:pt modelId="{B1EBB217-8865-834D-AD77-67BF794D6F89}" type="pres">
      <dgm:prSet presAssocID="{69AD1AAD-738F-F044-BD9D-393784669C67}" presName="Triangle" presStyleLbl="alignNode1" presStyleIdx="3" presStyleCnt="5"/>
      <dgm:spPr/>
    </dgm:pt>
    <dgm:pt modelId="{E78D96CB-7459-CB49-B357-BE669EE99DE6}" type="pres">
      <dgm:prSet presAssocID="{F2B7AE96-751C-3E44-A3BF-18830CBEB2B0}" presName="sibTrans" presStyleCnt="0"/>
      <dgm:spPr/>
    </dgm:pt>
    <dgm:pt modelId="{47EA0AF2-E73A-1946-8FC5-7D886A852945}" type="pres">
      <dgm:prSet presAssocID="{F2B7AE96-751C-3E44-A3BF-18830CBEB2B0}" presName="space" presStyleCnt="0"/>
      <dgm:spPr/>
    </dgm:pt>
    <dgm:pt modelId="{60ABC77D-830F-3646-BC5C-8E841B01B2CB}" type="pres">
      <dgm:prSet presAssocID="{667A5C3D-B450-5045-9BED-596EBFDA9958}" presName="composite" presStyleCnt="0"/>
      <dgm:spPr/>
    </dgm:pt>
    <dgm:pt modelId="{BA50E720-E4C8-9A4A-A83A-7DF712C113CA}" type="pres">
      <dgm:prSet presAssocID="{667A5C3D-B450-5045-9BED-596EBFDA9958}" presName="LShape" presStyleLbl="alignNode1" presStyleIdx="4" presStyleCnt="5"/>
      <dgm:spPr/>
    </dgm:pt>
    <dgm:pt modelId="{5D4311A4-B397-9E43-8EFA-FB9ACCEA49B8}" type="pres">
      <dgm:prSet presAssocID="{667A5C3D-B450-5045-9BED-596EBFDA9958}" presName="ParentText" presStyleLbl="revTx" presStyleIdx="2" presStyleCnt="3">
        <dgm:presLayoutVars>
          <dgm:chMax val="0"/>
          <dgm:chPref val="0"/>
          <dgm:bulletEnabled val="1"/>
        </dgm:presLayoutVars>
      </dgm:prSet>
      <dgm:spPr/>
    </dgm:pt>
  </dgm:ptLst>
  <dgm:cxnLst>
    <dgm:cxn modelId="{31EB7211-485E-C54C-9C08-2D999DD4CE5A}" srcId="{B9C7B569-61F0-004B-9D2F-CE9424DDF7FE}" destId="{E09F017F-D7E2-3146-96C8-6057FA4A7433}" srcOrd="0" destOrd="0" parTransId="{372F9245-91B6-E84A-A9DE-D9D475B7D7A0}" sibTransId="{03B90680-40BF-424D-8506-A659D240F8BF}"/>
    <dgm:cxn modelId="{4E55754B-9547-904E-A7A6-C8807C44FE55}" type="presOf" srcId="{667A5C3D-B450-5045-9BED-596EBFDA9958}" destId="{5D4311A4-B397-9E43-8EFA-FB9ACCEA49B8}" srcOrd="0" destOrd="0" presId="urn:microsoft.com/office/officeart/2009/3/layout/StepUpProcess"/>
    <dgm:cxn modelId="{CDBEE85C-2E85-C846-9F13-9F354753E2B0}" srcId="{B9C7B569-61F0-004B-9D2F-CE9424DDF7FE}" destId="{667A5C3D-B450-5045-9BED-596EBFDA9958}" srcOrd="2" destOrd="0" parTransId="{2C2C1567-0AC5-C646-A608-60BB57EDC8F3}" sibTransId="{5E7580FA-823B-FA46-BDF6-BBE3AD68A27C}"/>
    <dgm:cxn modelId="{44DB6962-D8C7-764E-97CA-D295B4E57DDB}" type="presOf" srcId="{E09F017F-D7E2-3146-96C8-6057FA4A7433}" destId="{FDD3E509-FF78-3740-A2DD-8D725246F382}" srcOrd="0" destOrd="0" presId="urn:microsoft.com/office/officeart/2009/3/layout/StepUpProcess"/>
    <dgm:cxn modelId="{1F330271-6199-6244-A6B5-2D5DBD740E8E}" type="presOf" srcId="{B9C7B569-61F0-004B-9D2F-CE9424DDF7FE}" destId="{BB38A9BB-C236-BC4E-B046-2457B833CACC}" srcOrd="0" destOrd="0" presId="urn:microsoft.com/office/officeart/2009/3/layout/StepUpProcess"/>
    <dgm:cxn modelId="{303BB494-2E51-DF4C-AA6C-1DAADEC76367}" srcId="{B9C7B569-61F0-004B-9D2F-CE9424DDF7FE}" destId="{69AD1AAD-738F-F044-BD9D-393784669C67}" srcOrd="1" destOrd="0" parTransId="{D322620D-957D-9E40-A54D-0A4ABBD1C8C1}" sibTransId="{F2B7AE96-751C-3E44-A3BF-18830CBEB2B0}"/>
    <dgm:cxn modelId="{8577CFD5-A0DE-944F-AE27-E852B15633E3}" type="presOf" srcId="{69AD1AAD-738F-F044-BD9D-393784669C67}" destId="{B5647F21-D48C-094C-AF01-15EE5F1FE328}" srcOrd="0" destOrd="0" presId="urn:microsoft.com/office/officeart/2009/3/layout/StepUpProcess"/>
    <dgm:cxn modelId="{535E995A-FC06-8B4C-B77F-BF4EC0E5A10F}" type="presParOf" srcId="{BB38A9BB-C236-BC4E-B046-2457B833CACC}" destId="{D6BE3A76-13CE-E74F-8B66-BEA144536EF0}" srcOrd="0" destOrd="0" presId="urn:microsoft.com/office/officeart/2009/3/layout/StepUpProcess"/>
    <dgm:cxn modelId="{90F4E0F0-13F1-9345-9A54-AF11D2B0C229}" type="presParOf" srcId="{D6BE3A76-13CE-E74F-8B66-BEA144536EF0}" destId="{36849338-399F-0546-8948-691016C4247C}" srcOrd="0" destOrd="0" presId="urn:microsoft.com/office/officeart/2009/3/layout/StepUpProcess"/>
    <dgm:cxn modelId="{BCA15F62-0E1B-FA47-8A62-0691CD94A461}" type="presParOf" srcId="{D6BE3A76-13CE-E74F-8B66-BEA144536EF0}" destId="{FDD3E509-FF78-3740-A2DD-8D725246F382}" srcOrd="1" destOrd="0" presId="urn:microsoft.com/office/officeart/2009/3/layout/StepUpProcess"/>
    <dgm:cxn modelId="{6DB4F0DC-4BA7-454E-AD5C-B468110CB530}" type="presParOf" srcId="{D6BE3A76-13CE-E74F-8B66-BEA144536EF0}" destId="{F6EC613F-7101-8C4B-82EE-C030D806934D}" srcOrd="2" destOrd="0" presId="urn:microsoft.com/office/officeart/2009/3/layout/StepUpProcess"/>
    <dgm:cxn modelId="{BD55AADA-5410-5541-BC60-EDDA1315721E}" type="presParOf" srcId="{BB38A9BB-C236-BC4E-B046-2457B833CACC}" destId="{5A08CC1E-9D41-1341-991E-32393880B1C3}" srcOrd="1" destOrd="0" presId="urn:microsoft.com/office/officeart/2009/3/layout/StepUpProcess"/>
    <dgm:cxn modelId="{782EF4D5-1FAC-2B44-B533-930716AA0EE0}" type="presParOf" srcId="{5A08CC1E-9D41-1341-991E-32393880B1C3}" destId="{D2F90E3A-37DE-9643-936E-D652FBD8CA54}" srcOrd="0" destOrd="0" presId="urn:microsoft.com/office/officeart/2009/3/layout/StepUpProcess"/>
    <dgm:cxn modelId="{52ACE271-CEF7-684C-A595-BE7D62C849B9}" type="presParOf" srcId="{BB38A9BB-C236-BC4E-B046-2457B833CACC}" destId="{F3CDC796-A8AC-1D42-AAA4-41B7947534F5}" srcOrd="2" destOrd="0" presId="urn:microsoft.com/office/officeart/2009/3/layout/StepUpProcess"/>
    <dgm:cxn modelId="{50613792-12F2-7C45-BFC1-754652915784}" type="presParOf" srcId="{F3CDC796-A8AC-1D42-AAA4-41B7947534F5}" destId="{7AC563E7-FE05-754C-883C-71FEDE2F5AEB}" srcOrd="0" destOrd="0" presId="urn:microsoft.com/office/officeart/2009/3/layout/StepUpProcess"/>
    <dgm:cxn modelId="{3043B84C-7E20-BA42-A333-6A85BAAB09C2}" type="presParOf" srcId="{F3CDC796-A8AC-1D42-AAA4-41B7947534F5}" destId="{B5647F21-D48C-094C-AF01-15EE5F1FE328}" srcOrd="1" destOrd="0" presId="urn:microsoft.com/office/officeart/2009/3/layout/StepUpProcess"/>
    <dgm:cxn modelId="{1633009C-9172-0E46-BE00-24EED5F05C64}" type="presParOf" srcId="{F3CDC796-A8AC-1D42-AAA4-41B7947534F5}" destId="{B1EBB217-8865-834D-AD77-67BF794D6F89}" srcOrd="2" destOrd="0" presId="urn:microsoft.com/office/officeart/2009/3/layout/StepUpProcess"/>
    <dgm:cxn modelId="{A254E2FD-012F-5047-879F-89E7ED7ACEAB}" type="presParOf" srcId="{BB38A9BB-C236-BC4E-B046-2457B833CACC}" destId="{E78D96CB-7459-CB49-B357-BE669EE99DE6}" srcOrd="3" destOrd="0" presId="urn:microsoft.com/office/officeart/2009/3/layout/StepUpProcess"/>
    <dgm:cxn modelId="{67031241-6D02-234C-A5A9-6BFD286FB153}" type="presParOf" srcId="{E78D96CB-7459-CB49-B357-BE669EE99DE6}" destId="{47EA0AF2-E73A-1946-8FC5-7D886A852945}" srcOrd="0" destOrd="0" presId="urn:microsoft.com/office/officeart/2009/3/layout/StepUpProcess"/>
    <dgm:cxn modelId="{45B0A42D-1BF8-B247-ABCE-07071714F654}" type="presParOf" srcId="{BB38A9BB-C236-BC4E-B046-2457B833CACC}" destId="{60ABC77D-830F-3646-BC5C-8E841B01B2CB}" srcOrd="4" destOrd="0" presId="urn:microsoft.com/office/officeart/2009/3/layout/StepUpProcess"/>
    <dgm:cxn modelId="{3CC73E32-FEC2-C841-9B47-15305F0C5901}" type="presParOf" srcId="{60ABC77D-830F-3646-BC5C-8E841B01B2CB}" destId="{BA50E720-E4C8-9A4A-A83A-7DF712C113CA}" srcOrd="0" destOrd="0" presId="urn:microsoft.com/office/officeart/2009/3/layout/StepUpProcess"/>
    <dgm:cxn modelId="{25B4CED9-382B-314E-B73C-C2188DF84E70}" type="presParOf" srcId="{60ABC77D-830F-3646-BC5C-8E841B01B2CB}" destId="{5D4311A4-B397-9E43-8EFA-FB9ACCEA49B8}" srcOrd="1" destOrd="0" presId="urn:microsoft.com/office/officeart/2009/3/layout/StepUpProcess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E59F19B3-825A-1444-B640-428A8A8C06AB}" type="doc">
      <dgm:prSet loTypeId="urn:microsoft.com/office/officeart/2005/8/layout/lProcess3" loCatId="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C6A9EF9B-8EA0-4049-A789-F7D54E5995ED}">
      <dgm:prSet phldrT="[Text]"/>
      <dgm:spPr/>
      <dgm:t>
        <a:bodyPr/>
        <a:lstStyle/>
        <a:p>
          <a:r>
            <a:rPr lang="en-US" dirty="0"/>
            <a:t>Annual Budget</a:t>
          </a:r>
        </a:p>
      </dgm:t>
    </dgm:pt>
    <dgm:pt modelId="{8A38F51E-AE8F-8A4A-AD0E-9B2EAF5B3140}" type="parTrans" cxnId="{735E7523-A723-E940-84B3-EAF3D229FEE7}">
      <dgm:prSet/>
      <dgm:spPr/>
      <dgm:t>
        <a:bodyPr/>
        <a:lstStyle/>
        <a:p>
          <a:endParaRPr lang="en-US"/>
        </a:p>
      </dgm:t>
    </dgm:pt>
    <dgm:pt modelId="{2A2A940B-C4DF-114E-9BBF-10BF865F31AE}" type="sibTrans" cxnId="{735E7523-A723-E940-84B3-EAF3D229FEE7}">
      <dgm:prSet/>
      <dgm:spPr/>
      <dgm:t>
        <a:bodyPr/>
        <a:lstStyle/>
        <a:p>
          <a:endParaRPr lang="en-US"/>
        </a:p>
      </dgm:t>
    </dgm:pt>
    <dgm:pt modelId="{EB2F9309-12C6-DB42-A706-325B87200028}">
      <dgm:prSet phldrT="[Text]"/>
      <dgm:spPr/>
      <dgm:t>
        <a:bodyPr/>
        <a:lstStyle/>
        <a:p>
          <a:r>
            <a:rPr lang="en-US" dirty="0"/>
            <a:t>Fishbowl Circle</a:t>
          </a:r>
        </a:p>
      </dgm:t>
    </dgm:pt>
    <dgm:pt modelId="{6F1E4072-16C9-D348-A1B3-77F17AC64761}" type="parTrans" cxnId="{8D0FE2DD-E38B-1846-8F75-E9FE3B5B7C86}">
      <dgm:prSet/>
      <dgm:spPr/>
      <dgm:t>
        <a:bodyPr/>
        <a:lstStyle/>
        <a:p>
          <a:endParaRPr lang="en-US"/>
        </a:p>
      </dgm:t>
    </dgm:pt>
    <dgm:pt modelId="{E852E670-F764-7E44-85C4-F16A9983A2D2}" type="sibTrans" cxnId="{8D0FE2DD-E38B-1846-8F75-E9FE3B5B7C86}">
      <dgm:prSet/>
      <dgm:spPr/>
      <dgm:t>
        <a:bodyPr/>
        <a:lstStyle/>
        <a:p>
          <a:endParaRPr lang="en-US"/>
        </a:p>
      </dgm:t>
    </dgm:pt>
    <dgm:pt modelId="{E80106FD-AF48-CF49-ABDA-50491C532F3E}">
      <dgm:prSet phldrT="[Text]"/>
      <dgm:spPr/>
      <dgm:t>
        <a:bodyPr/>
        <a:lstStyle/>
        <a:p>
          <a:r>
            <a:rPr lang="en-US" dirty="0"/>
            <a:t>Governance Structure</a:t>
          </a:r>
        </a:p>
      </dgm:t>
    </dgm:pt>
    <dgm:pt modelId="{8240766A-0F9D-9545-98E0-226355864884}" type="parTrans" cxnId="{E18DFC42-92A8-6543-9C50-46840F683F13}">
      <dgm:prSet/>
      <dgm:spPr/>
      <dgm:t>
        <a:bodyPr/>
        <a:lstStyle/>
        <a:p>
          <a:endParaRPr lang="en-US"/>
        </a:p>
      </dgm:t>
    </dgm:pt>
    <dgm:pt modelId="{3E95E958-4B3E-B245-AB51-C2266AFE7C3B}" type="sibTrans" cxnId="{E18DFC42-92A8-6543-9C50-46840F683F13}">
      <dgm:prSet/>
      <dgm:spPr/>
      <dgm:t>
        <a:bodyPr/>
        <a:lstStyle/>
        <a:p>
          <a:endParaRPr lang="en-US"/>
        </a:p>
      </dgm:t>
    </dgm:pt>
    <dgm:pt modelId="{05AFA6DE-4C6F-794E-B28C-2027F0CA8604}">
      <dgm:prSet phldrT="[Text]"/>
      <dgm:spPr/>
      <dgm:t>
        <a:bodyPr/>
        <a:lstStyle/>
        <a:p>
          <a:r>
            <a:rPr lang="en-US" dirty="0"/>
            <a:t>Unit Plans &amp; Reports</a:t>
          </a:r>
        </a:p>
      </dgm:t>
    </dgm:pt>
    <dgm:pt modelId="{3D3896BB-AFFF-9846-9E73-AB57FA3842AD}" type="parTrans" cxnId="{92EABADF-3FC1-CE46-8D16-E253772ECB49}">
      <dgm:prSet/>
      <dgm:spPr/>
      <dgm:t>
        <a:bodyPr/>
        <a:lstStyle/>
        <a:p>
          <a:endParaRPr lang="en-US"/>
        </a:p>
      </dgm:t>
    </dgm:pt>
    <dgm:pt modelId="{38C910F9-2D29-4147-BA9C-EFBBC770EF20}" type="sibTrans" cxnId="{92EABADF-3FC1-CE46-8D16-E253772ECB49}">
      <dgm:prSet/>
      <dgm:spPr/>
      <dgm:t>
        <a:bodyPr/>
        <a:lstStyle/>
        <a:p>
          <a:endParaRPr lang="en-US"/>
        </a:p>
      </dgm:t>
    </dgm:pt>
    <dgm:pt modelId="{CDEC399F-33B8-1C47-AD8E-D03CEE808CD9}" type="pres">
      <dgm:prSet presAssocID="{E59F19B3-825A-1444-B640-428A8A8C06AB}" presName="Name0" presStyleCnt="0">
        <dgm:presLayoutVars>
          <dgm:chPref val="3"/>
          <dgm:dir/>
          <dgm:animLvl val="lvl"/>
          <dgm:resizeHandles/>
        </dgm:presLayoutVars>
      </dgm:prSet>
      <dgm:spPr/>
    </dgm:pt>
    <dgm:pt modelId="{A58AB3A7-5699-1D42-9190-00B5E7E37D71}" type="pres">
      <dgm:prSet presAssocID="{C6A9EF9B-8EA0-4049-A789-F7D54E5995ED}" presName="horFlow" presStyleCnt="0"/>
      <dgm:spPr/>
    </dgm:pt>
    <dgm:pt modelId="{342EC075-EF25-534E-A81B-B9157E5A2515}" type="pres">
      <dgm:prSet presAssocID="{C6A9EF9B-8EA0-4049-A789-F7D54E5995ED}" presName="bigChev" presStyleLbl="node1" presStyleIdx="0" presStyleCnt="1"/>
      <dgm:spPr/>
    </dgm:pt>
    <dgm:pt modelId="{606871F7-D310-F34E-BFF4-B6139B358C7F}" type="pres">
      <dgm:prSet presAssocID="{6F1E4072-16C9-D348-A1B3-77F17AC64761}" presName="parTrans" presStyleCnt="0"/>
      <dgm:spPr/>
    </dgm:pt>
    <dgm:pt modelId="{925D5701-20DF-8E4C-8E24-3A5E65555498}" type="pres">
      <dgm:prSet presAssocID="{EB2F9309-12C6-DB42-A706-325B87200028}" presName="node" presStyleLbl="alignAccFollowNode1" presStyleIdx="0" presStyleCnt="3">
        <dgm:presLayoutVars>
          <dgm:bulletEnabled val="1"/>
        </dgm:presLayoutVars>
      </dgm:prSet>
      <dgm:spPr/>
    </dgm:pt>
    <dgm:pt modelId="{0CA3D2D2-4870-3549-B3E1-DBDC925F617D}" type="pres">
      <dgm:prSet presAssocID="{E852E670-F764-7E44-85C4-F16A9983A2D2}" presName="sibTrans" presStyleCnt="0"/>
      <dgm:spPr/>
    </dgm:pt>
    <dgm:pt modelId="{BA78E7E6-E2EF-F645-BAB6-308BCB028257}" type="pres">
      <dgm:prSet presAssocID="{E80106FD-AF48-CF49-ABDA-50491C532F3E}" presName="node" presStyleLbl="alignAccFollowNode1" presStyleIdx="1" presStyleCnt="3">
        <dgm:presLayoutVars>
          <dgm:bulletEnabled val="1"/>
        </dgm:presLayoutVars>
      </dgm:prSet>
      <dgm:spPr/>
    </dgm:pt>
    <dgm:pt modelId="{C81B0FE4-7F7A-254D-BF6C-55004B525794}" type="pres">
      <dgm:prSet presAssocID="{3E95E958-4B3E-B245-AB51-C2266AFE7C3B}" presName="sibTrans" presStyleCnt="0"/>
      <dgm:spPr/>
    </dgm:pt>
    <dgm:pt modelId="{AB131AFB-76DD-9347-AE6D-AC0387CF5061}" type="pres">
      <dgm:prSet presAssocID="{05AFA6DE-4C6F-794E-B28C-2027F0CA8604}" presName="node" presStyleLbl="alignAccFollowNode1" presStyleIdx="2" presStyleCnt="3">
        <dgm:presLayoutVars>
          <dgm:bulletEnabled val="1"/>
        </dgm:presLayoutVars>
      </dgm:prSet>
      <dgm:spPr/>
    </dgm:pt>
  </dgm:ptLst>
  <dgm:cxnLst>
    <dgm:cxn modelId="{735E7523-A723-E940-84B3-EAF3D229FEE7}" srcId="{E59F19B3-825A-1444-B640-428A8A8C06AB}" destId="{C6A9EF9B-8EA0-4049-A789-F7D54E5995ED}" srcOrd="0" destOrd="0" parTransId="{8A38F51E-AE8F-8A4A-AD0E-9B2EAF5B3140}" sibTransId="{2A2A940B-C4DF-114E-9BBF-10BF865F31AE}"/>
    <dgm:cxn modelId="{D9B5EE2B-DADA-FA4C-BB7A-6C88397F5E92}" type="presOf" srcId="{05AFA6DE-4C6F-794E-B28C-2027F0CA8604}" destId="{AB131AFB-76DD-9347-AE6D-AC0387CF5061}" srcOrd="0" destOrd="0" presId="urn:microsoft.com/office/officeart/2005/8/layout/lProcess3"/>
    <dgm:cxn modelId="{9F416B38-B9C7-CE43-87A5-2D1B83AD7ED8}" type="presOf" srcId="{C6A9EF9B-8EA0-4049-A789-F7D54E5995ED}" destId="{342EC075-EF25-534E-A81B-B9157E5A2515}" srcOrd="0" destOrd="0" presId="urn:microsoft.com/office/officeart/2005/8/layout/lProcess3"/>
    <dgm:cxn modelId="{E18DFC42-92A8-6543-9C50-46840F683F13}" srcId="{C6A9EF9B-8EA0-4049-A789-F7D54E5995ED}" destId="{E80106FD-AF48-CF49-ABDA-50491C532F3E}" srcOrd="1" destOrd="0" parTransId="{8240766A-0F9D-9545-98E0-226355864884}" sibTransId="{3E95E958-4B3E-B245-AB51-C2266AFE7C3B}"/>
    <dgm:cxn modelId="{0732C343-E33D-274B-821E-5A605F9EA671}" type="presOf" srcId="{E80106FD-AF48-CF49-ABDA-50491C532F3E}" destId="{BA78E7E6-E2EF-F645-BAB6-308BCB028257}" srcOrd="0" destOrd="0" presId="urn:microsoft.com/office/officeart/2005/8/layout/lProcess3"/>
    <dgm:cxn modelId="{1FE43F49-3DEE-8F44-81F1-FD04C7E239A9}" type="presOf" srcId="{E59F19B3-825A-1444-B640-428A8A8C06AB}" destId="{CDEC399F-33B8-1C47-AD8E-D03CEE808CD9}" srcOrd="0" destOrd="0" presId="urn:microsoft.com/office/officeart/2005/8/layout/lProcess3"/>
    <dgm:cxn modelId="{EE3411B0-72DF-8A42-A5EF-A1BE8F116134}" type="presOf" srcId="{EB2F9309-12C6-DB42-A706-325B87200028}" destId="{925D5701-20DF-8E4C-8E24-3A5E65555498}" srcOrd="0" destOrd="0" presId="urn:microsoft.com/office/officeart/2005/8/layout/lProcess3"/>
    <dgm:cxn modelId="{8D0FE2DD-E38B-1846-8F75-E9FE3B5B7C86}" srcId="{C6A9EF9B-8EA0-4049-A789-F7D54E5995ED}" destId="{EB2F9309-12C6-DB42-A706-325B87200028}" srcOrd="0" destOrd="0" parTransId="{6F1E4072-16C9-D348-A1B3-77F17AC64761}" sibTransId="{E852E670-F764-7E44-85C4-F16A9983A2D2}"/>
    <dgm:cxn modelId="{92EABADF-3FC1-CE46-8D16-E253772ECB49}" srcId="{C6A9EF9B-8EA0-4049-A789-F7D54E5995ED}" destId="{05AFA6DE-4C6F-794E-B28C-2027F0CA8604}" srcOrd="2" destOrd="0" parTransId="{3D3896BB-AFFF-9846-9E73-AB57FA3842AD}" sibTransId="{38C910F9-2D29-4147-BA9C-EFBBC770EF20}"/>
    <dgm:cxn modelId="{29409B84-7263-C443-A465-F5F403E353CA}" type="presParOf" srcId="{CDEC399F-33B8-1C47-AD8E-D03CEE808CD9}" destId="{A58AB3A7-5699-1D42-9190-00B5E7E37D71}" srcOrd="0" destOrd="0" presId="urn:microsoft.com/office/officeart/2005/8/layout/lProcess3"/>
    <dgm:cxn modelId="{A58EF104-DB5F-9448-A2C1-C6F04D6D7829}" type="presParOf" srcId="{A58AB3A7-5699-1D42-9190-00B5E7E37D71}" destId="{342EC075-EF25-534E-A81B-B9157E5A2515}" srcOrd="0" destOrd="0" presId="urn:microsoft.com/office/officeart/2005/8/layout/lProcess3"/>
    <dgm:cxn modelId="{D62EA809-2614-4A42-A57A-E10F6EF815D4}" type="presParOf" srcId="{A58AB3A7-5699-1D42-9190-00B5E7E37D71}" destId="{606871F7-D310-F34E-BFF4-B6139B358C7F}" srcOrd="1" destOrd="0" presId="urn:microsoft.com/office/officeart/2005/8/layout/lProcess3"/>
    <dgm:cxn modelId="{C46413ED-8D90-284C-99A6-6B4DFA8691F6}" type="presParOf" srcId="{A58AB3A7-5699-1D42-9190-00B5E7E37D71}" destId="{925D5701-20DF-8E4C-8E24-3A5E65555498}" srcOrd="2" destOrd="0" presId="urn:microsoft.com/office/officeart/2005/8/layout/lProcess3"/>
    <dgm:cxn modelId="{3BC4DE14-C392-E147-8396-E712D33CED74}" type="presParOf" srcId="{A58AB3A7-5699-1D42-9190-00B5E7E37D71}" destId="{0CA3D2D2-4870-3549-B3E1-DBDC925F617D}" srcOrd="3" destOrd="0" presId="urn:microsoft.com/office/officeart/2005/8/layout/lProcess3"/>
    <dgm:cxn modelId="{C4FAB02F-2388-DA4A-91DB-75646335E5D8}" type="presParOf" srcId="{A58AB3A7-5699-1D42-9190-00B5E7E37D71}" destId="{BA78E7E6-E2EF-F645-BAB6-308BCB028257}" srcOrd="4" destOrd="0" presId="urn:microsoft.com/office/officeart/2005/8/layout/lProcess3"/>
    <dgm:cxn modelId="{8AF8DF82-61B9-5644-83A8-B926FA04DE55}" type="presParOf" srcId="{A58AB3A7-5699-1D42-9190-00B5E7E37D71}" destId="{C81B0FE4-7F7A-254D-BF6C-55004B525794}" srcOrd="5" destOrd="0" presId="urn:microsoft.com/office/officeart/2005/8/layout/lProcess3"/>
    <dgm:cxn modelId="{2B4C1C68-CE2F-0C42-BACE-4B97B9AC12D4}" type="presParOf" srcId="{A58AB3A7-5699-1D42-9190-00B5E7E37D71}" destId="{AB131AFB-76DD-9347-AE6D-AC0387CF5061}" srcOrd="6" destOrd="0" presId="urn:microsoft.com/office/officeart/2005/8/layout/lProcess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74A1D770-9D9B-4940-B6DB-913E2107ADA7}" type="doc">
      <dgm:prSet loTypeId="urn:microsoft.com/office/officeart/2008/layout/HexagonCluster" loCatId="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2E0DA9A9-D1D0-1143-801A-4664F565F066}">
      <dgm:prSet phldrT="[Text]"/>
      <dgm:spPr/>
      <dgm:t>
        <a:bodyPr/>
        <a:lstStyle/>
        <a:p>
          <a:r>
            <a:rPr lang="en-US" dirty="0"/>
            <a:t>Drive Performance &amp; Collaboration</a:t>
          </a:r>
        </a:p>
      </dgm:t>
    </dgm:pt>
    <dgm:pt modelId="{3913B7EA-D948-9A40-BEAF-751398DA978D}" type="parTrans" cxnId="{6E8622D7-B0BB-A249-9E94-7B8000226AA2}">
      <dgm:prSet/>
      <dgm:spPr/>
      <dgm:t>
        <a:bodyPr/>
        <a:lstStyle/>
        <a:p>
          <a:endParaRPr lang="en-US"/>
        </a:p>
      </dgm:t>
    </dgm:pt>
    <dgm:pt modelId="{53E04EE0-8021-1D4A-B761-9F402B0F7261}" type="sibTrans" cxnId="{6E8622D7-B0BB-A249-9E94-7B8000226AA2}">
      <dgm:prSet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7000" b="-17000"/>
          </a:stretch>
        </a:blipFill>
      </dgm:spPr>
      <dgm:t>
        <a:bodyPr/>
        <a:lstStyle/>
        <a:p>
          <a:endParaRPr lang="en-US"/>
        </a:p>
      </dgm:t>
    </dgm:pt>
    <dgm:pt modelId="{F82285BB-6D77-F642-8D08-F32D7C6682EE}">
      <dgm:prSet phldrT="[Text]"/>
      <dgm:spPr/>
      <dgm:t>
        <a:bodyPr/>
        <a:lstStyle/>
        <a:p>
          <a:r>
            <a:rPr lang="en-US" dirty="0"/>
            <a:t>Diversity Feeds Creativity</a:t>
          </a:r>
        </a:p>
      </dgm:t>
    </dgm:pt>
    <dgm:pt modelId="{F2B756D5-0718-4841-B4DF-5E7072210ED9}" type="parTrans" cxnId="{E22DE457-2C73-714D-A1BA-33A519B2E267}">
      <dgm:prSet/>
      <dgm:spPr/>
      <dgm:t>
        <a:bodyPr/>
        <a:lstStyle/>
        <a:p>
          <a:endParaRPr lang="en-US"/>
        </a:p>
      </dgm:t>
    </dgm:pt>
    <dgm:pt modelId="{9C5404EA-E893-7F40-94DB-9CA56623B2CD}" type="sibTrans" cxnId="{E22DE457-2C73-714D-A1BA-33A519B2E267}">
      <dgm:prSet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0000" r="-10000"/>
          </a:stretch>
        </a:blipFill>
      </dgm:spPr>
      <dgm:t>
        <a:bodyPr/>
        <a:lstStyle/>
        <a:p>
          <a:endParaRPr lang="en-US"/>
        </a:p>
      </dgm:t>
    </dgm:pt>
    <dgm:pt modelId="{735840CF-62C8-8D4D-97BD-4D340DD0CCE2}">
      <dgm:prSet phldrT="[Text]"/>
      <dgm:spPr/>
      <dgm:t>
        <a:bodyPr/>
        <a:lstStyle/>
        <a:p>
          <a:r>
            <a:rPr lang="en-US" dirty="0"/>
            <a:t>Create Shared Knowledge</a:t>
          </a:r>
        </a:p>
      </dgm:t>
    </dgm:pt>
    <dgm:pt modelId="{1487B4CF-9AB1-1B4A-9D50-40160166E1C7}" type="parTrans" cxnId="{9958E17D-8907-EB4D-83E4-AD7660006222}">
      <dgm:prSet/>
      <dgm:spPr/>
      <dgm:t>
        <a:bodyPr/>
        <a:lstStyle/>
        <a:p>
          <a:endParaRPr lang="en-US"/>
        </a:p>
      </dgm:t>
    </dgm:pt>
    <dgm:pt modelId="{A562022B-38DD-CD45-A929-471BA3E1FA1F}" type="sibTrans" cxnId="{9958E17D-8907-EB4D-83E4-AD7660006222}">
      <dgm:prSet/>
      <dgm:spPr>
        <a:blipFill dpi="0" rotWithShape="1">
          <a:blip xmlns:r="http://schemas.openxmlformats.org/officeDocument/2006/relationships" r:embed="rId3"/>
          <a:srcRect/>
          <a:stretch>
            <a:fillRect l="-3821" t="1549" r="-3821" b="1549"/>
          </a:stretch>
        </a:blipFill>
      </dgm:spPr>
      <dgm:t>
        <a:bodyPr/>
        <a:lstStyle/>
        <a:p>
          <a:endParaRPr lang="en-US"/>
        </a:p>
      </dgm:t>
    </dgm:pt>
    <dgm:pt modelId="{8DEE3371-E5E0-A141-9D75-B75FA1C134B3}">
      <dgm:prSet phldrT="[Text]"/>
      <dgm:spPr/>
      <dgm:t>
        <a:bodyPr/>
        <a:lstStyle/>
        <a:p>
          <a:r>
            <a:rPr lang="en-US" dirty="0"/>
            <a:t>Build Trust &amp; Respect</a:t>
          </a:r>
        </a:p>
      </dgm:t>
    </dgm:pt>
    <dgm:pt modelId="{12A4A631-9FA7-F743-837B-1A247450E17C}" type="parTrans" cxnId="{C606F570-F2BC-3440-9664-F5370E33E21D}">
      <dgm:prSet/>
      <dgm:spPr/>
      <dgm:t>
        <a:bodyPr/>
        <a:lstStyle/>
        <a:p>
          <a:endParaRPr lang="en-US"/>
        </a:p>
      </dgm:t>
    </dgm:pt>
    <dgm:pt modelId="{1F8968D0-714A-6C40-948E-B431F0ECBBA2}" type="sibTrans" cxnId="{C606F570-F2BC-3440-9664-F5370E33E21D}">
      <dgm:prSet/>
      <dgm:spPr>
        <a:blipFill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0000" b="-10000"/>
          </a:stretch>
        </a:blipFill>
      </dgm:spPr>
      <dgm:t>
        <a:bodyPr/>
        <a:lstStyle/>
        <a:p>
          <a:endParaRPr lang="en-US"/>
        </a:p>
      </dgm:t>
    </dgm:pt>
    <dgm:pt modelId="{F2745336-E87E-164C-A491-09D863857021}" type="pres">
      <dgm:prSet presAssocID="{74A1D770-9D9B-4940-B6DB-913E2107ADA7}" presName="Name0" presStyleCnt="0">
        <dgm:presLayoutVars>
          <dgm:chMax val="21"/>
          <dgm:chPref val="21"/>
        </dgm:presLayoutVars>
      </dgm:prSet>
      <dgm:spPr/>
    </dgm:pt>
    <dgm:pt modelId="{EE76B5B4-A332-1D4F-B52E-A8C0AA399724}" type="pres">
      <dgm:prSet presAssocID="{2E0DA9A9-D1D0-1143-801A-4664F565F066}" presName="text1" presStyleCnt="0"/>
      <dgm:spPr/>
    </dgm:pt>
    <dgm:pt modelId="{A33F43C9-F2AE-B74D-BC2B-43976804BA68}" type="pres">
      <dgm:prSet presAssocID="{2E0DA9A9-D1D0-1143-801A-4664F565F066}" presName="textRepeatNode" presStyleLbl="alignNode1" presStyleIdx="0" presStyleCnt="4">
        <dgm:presLayoutVars>
          <dgm:chMax val="0"/>
          <dgm:chPref val="0"/>
          <dgm:bulletEnabled val="1"/>
        </dgm:presLayoutVars>
      </dgm:prSet>
      <dgm:spPr/>
    </dgm:pt>
    <dgm:pt modelId="{85FF05BC-6528-3E45-9B7B-504947EC0702}" type="pres">
      <dgm:prSet presAssocID="{2E0DA9A9-D1D0-1143-801A-4664F565F066}" presName="textaccent1" presStyleCnt="0"/>
      <dgm:spPr/>
    </dgm:pt>
    <dgm:pt modelId="{324203B6-CEB7-3041-A4F4-8CE1D058AF0C}" type="pres">
      <dgm:prSet presAssocID="{2E0DA9A9-D1D0-1143-801A-4664F565F066}" presName="accentRepeatNode" presStyleLbl="solidAlignAcc1" presStyleIdx="0" presStyleCnt="8"/>
      <dgm:spPr/>
    </dgm:pt>
    <dgm:pt modelId="{9E0B5CF5-4EB7-8549-A40A-F870500CD25A}" type="pres">
      <dgm:prSet presAssocID="{53E04EE0-8021-1D4A-B761-9F402B0F7261}" presName="image1" presStyleCnt="0"/>
      <dgm:spPr/>
    </dgm:pt>
    <dgm:pt modelId="{76C5D154-66B5-F541-A963-A09D51512897}" type="pres">
      <dgm:prSet presAssocID="{53E04EE0-8021-1D4A-B761-9F402B0F7261}" presName="imageRepeatNode" presStyleLbl="alignAcc1" presStyleIdx="0" presStyleCnt="4"/>
      <dgm:spPr/>
    </dgm:pt>
    <dgm:pt modelId="{EEA1ADDB-EA1F-D241-90E7-00EF80EF1081}" type="pres">
      <dgm:prSet presAssocID="{53E04EE0-8021-1D4A-B761-9F402B0F7261}" presName="imageaccent1" presStyleCnt="0"/>
      <dgm:spPr/>
    </dgm:pt>
    <dgm:pt modelId="{ED2F482A-8412-B545-AEBA-1B8F09207C3F}" type="pres">
      <dgm:prSet presAssocID="{53E04EE0-8021-1D4A-B761-9F402B0F7261}" presName="accentRepeatNode" presStyleLbl="solidAlignAcc1" presStyleIdx="1" presStyleCnt="8"/>
      <dgm:spPr/>
    </dgm:pt>
    <dgm:pt modelId="{5509421A-6FA0-C141-B91B-606CFDD7885E}" type="pres">
      <dgm:prSet presAssocID="{F82285BB-6D77-F642-8D08-F32D7C6682EE}" presName="text2" presStyleCnt="0"/>
      <dgm:spPr/>
    </dgm:pt>
    <dgm:pt modelId="{770AC711-9F22-A048-9CE1-6DA923110909}" type="pres">
      <dgm:prSet presAssocID="{F82285BB-6D77-F642-8D08-F32D7C6682EE}" presName="textRepeatNode" presStyleLbl="alignNode1" presStyleIdx="1" presStyleCnt="4">
        <dgm:presLayoutVars>
          <dgm:chMax val="0"/>
          <dgm:chPref val="0"/>
          <dgm:bulletEnabled val="1"/>
        </dgm:presLayoutVars>
      </dgm:prSet>
      <dgm:spPr/>
    </dgm:pt>
    <dgm:pt modelId="{D7CA35D1-645D-7446-B134-A4CA1C0405FE}" type="pres">
      <dgm:prSet presAssocID="{F82285BB-6D77-F642-8D08-F32D7C6682EE}" presName="textaccent2" presStyleCnt="0"/>
      <dgm:spPr/>
    </dgm:pt>
    <dgm:pt modelId="{6FDD01F4-933D-F343-9DFD-1C975C7D668A}" type="pres">
      <dgm:prSet presAssocID="{F82285BB-6D77-F642-8D08-F32D7C6682EE}" presName="accentRepeatNode" presStyleLbl="solidAlignAcc1" presStyleIdx="2" presStyleCnt="8"/>
      <dgm:spPr/>
    </dgm:pt>
    <dgm:pt modelId="{A059112A-46A2-DB4E-B754-6D80F9546C41}" type="pres">
      <dgm:prSet presAssocID="{9C5404EA-E893-7F40-94DB-9CA56623B2CD}" presName="image2" presStyleCnt="0"/>
      <dgm:spPr/>
    </dgm:pt>
    <dgm:pt modelId="{704C938C-F06B-9D48-B714-936B51B0BB0D}" type="pres">
      <dgm:prSet presAssocID="{9C5404EA-E893-7F40-94DB-9CA56623B2CD}" presName="imageRepeatNode" presStyleLbl="alignAcc1" presStyleIdx="1" presStyleCnt="4"/>
      <dgm:spPr/>
    </dgm:pt>
    <dgm:pt modelId="{35B70A32-10C4-CE4A-94F0-0F105BD24CD7}" type="pres">
      <dgm:prSet presAssocID="{9C5404EA-E893-7F40-94DB-9CA56623B2CD}" presName="imageaccent2" presStyleCnt="0"/>
      <dgm:spPr/>
    </dgm:pt>
    <dgm:pt modelId="{421BC754-35F7-B544-A7F9-DB4DF2AE082E}" type="pres">
      <dgm:prSet presAssocID="{9C5404EA-E893-7F40-94DB-9CA56623B2CD}" presName="accentRepeatNode" presStyleLbl="solidAlignAcc1" presStyleIdx="3" presStyleCnt="8"/>
      <dgm:spPr/>
    </dgm:pt>
    <dgm:pt modelId="{BAB51CAA-2E20-754F-A541-E2293E757741}" type="pres">
      <dgm:prSet presAssocID="{735840CF-62C8-8D4D-97BD-4D340DD0CCE2}" presName="text3" presStyleCnt="0"/>
      <dgm:spPr/>
    </dgm:pt>
    <dgm:pt modelId="{70240CFD-629F-B940-9551-8A0B93CB668A}" type="pres">
      <dgm:prSet presAssocID="{735840CF-62C8-8D4D-97BD-4D340DD0CCE2}" presName="textRepeatNode" presStyleLbl="alignNode1" presStyleIdx="2" presStyleCnt="4">
        <dgm:presLayoutVars>
          <dgm:chMax val="0"/>
          <dgm:chPref val="0"/>
          <dgm:bulletEnabled val="1"/>
        </dgm:presLayoutVars>
      </dgm:prSet>
      <dgm:spPr/>
    </dgm:pt>
    <dgm:pt modelId="{F71F1652-7108-FD4E-90B0-35D80991A9B0}" type="pres">
      <dgm:prSet presAssocID="{735840CF-62C8-8D4D-97BD-4D340DD0CCE2}" presName="textaccent3" presStyleCnt="0"/>
      <dgm:spPr/>
    </dgm:pt>
    <dgm:pt modelId="{53875B3B-FCD3-2246-B658-A64F69F878BD}" type="pres">
      <dgm:prSet presAssocID="{735840CF-62C8-8D4D-97BD-4D340DD0CCE2}" presName="accentRepeatNode" presStyleLbl="solidAlignAcc1" presStyleIdx="4" presStyleCnt="8"/>
      <dgm:spPr/>
    </dgm:pt>
    <dgm:pt modelId="{0C66D87A-7FC4-AD4D-A2FD-E97D16118CDD}" type="pres">
      <dgm:prSet presAssocID="{A562022B-38DD-CD45-A929-471BA3E1FA1F}" presName="image3" presStyleCnt="0"/>
      <dgm:spPr/>
    </dgm:pt>
    <dgm:pt modelId="{794DA3BF-D3FE-F341-8D07-35FD3D9895E2}" type="pres">
      <dgm:prSet presAssocID="{A562022B-38DD-CD45-A929-471BA3E1FA1F}" presName="imageRepeatNode" presStyleLbl="alignAcc1" presStyleIdx="2" presStyleCnt="4"/>
      <dgm:spPr/>
    </dgm:pt>
    <dgm:pt modelId="{986B53F2-18C6-2542-BC68-CF2392E90ED5}" type="pres">
      <dgm:prSet presAssocID="{A562022B-38DD-CD45-A929-471BA3E1FA1F}" presName="imageaccent3" presStyleCnt="0"/>
      <dgm:spPr/>
    </dgm:pt>
    <dgm:pt modelId="{4D311194-4503-6C43-BCBE-0738AF1B5809}" type="pres">
      <dgm:prSet presAssocID="{A562022B-38DD-CD45-A929-471BA3E1FA1F}" presName="accentRepeatNode" presStyleLbl="solidAlignAcc1" presStyleIdx="5" presStyleCnt="8"/>
      <dgm:spPr/>
    </dgm:pt>
    <dgm:pt modelId="{7875DC38-712C-1F4B-8931-D0190E362536}" type="pres">
      <dgm:prSet presAssocID="{8DEE3371-E5E0-A141-9D75-B75FA1C134B3}" presName="text4" presStyleCnt="0"/>
      <dgm:spPr/>
    </dgm:pt>
    <dgm:pt modelId="{AFCEAF2E-5FAA-1E45-85F0-07DB981467EE}" type="pres">
      <dgm:prSet presAssocID="{8DEE3371-E5E0-A141-9D75-B75FA1C134B3}" presName="textRepeatNode" presStyleLbl="alignNode1" presStyleIdx="3" presStyleCnt="4">
        <dgm:presLayoutVars>
          <dgm:chMax val="0"/>
          <dgm:chPref val="0"/>
          <dgm:bulletEnabled val="1"/>
        </dgm:presLayoutVars>
      </dgm:prSet>
      <dgm:spPr/>
    </dgm:pt>
    <dgm:pt modelId="{BC958291-75A7-F145-AF39-F634BC3CEDA7}" type="pres">
      <dgm:prSet presAssocID="{8DEE3371-E5E0-A141-9D75-B75FA1C134B3}" presName="textaccent4" presStyleCnt="0"/>
      <dgm:spPr/>
    </dgm:pt>
    <dgm:pt modelId="{CAEC76B5-437A-144B-975F-D52349328BEC}" type="pres">
      <dgm:prSet presAssocID="{8DEE3371-E5E0-A141-9D75-B75FA1C134B3}" presName="accentRepeatNode" presStyleLbl="solidAlignAcc1" presStyleIdx="6" presStyleCnt="8"/>
      <dgm:spPr/>
    </dgm:pt>
    <dgm:pt modelId="{53DBC58F-BE05-E546-A5F2-134FF053FBD7}" type="pres">
      <dgm:prSet presAssocID="{1F8968D0-714A-6C40-948E-B431F0ECBBA2}" presName="image4" presStyleCnt="0"/>
      <dgm:spPr/>
    </dgm:pt>
    <dgm:pt modelId="{D31EE22D-752A-F44E-9BED-E729D0A8EE2E}" type="pres">
      <dgm:prSet presAssocID="{1F8968D0-714A-6C40-948E-B431F0ECBBA2}" presName="imageRepeatNode" presStyleLbl="alignAcc1" presStyleIdx="3" presStyleCnt="4"/>
      <dgm:spPr/>
    </dgm:pt>
    <dgm:pt modelId="{B715669E-E157-124F-828F-53DB1C49476B}" type="pres">
      <dgm:prSet presAssocID="{1F8968D0-714A-6C40-948E-B431F0ECBBA2}" presName="imageaccent4" presStyleCnt="0"/>
      <dgm:spPr/>
    </dgm:pt>
    <dgm:pt modelId="{782A5DC4-49C1-AB4C-B41B-9121DF689EDF}" type="pres">
      <dgm:prSet presAssocID="{1F8968D0-714A-6C40-948E-B431F0ECBBA2}" presName="accentRepeatNode" presStyleLbl="solidAlignAcc1" presStyleIdx="7" presStyleCnt="8"/>
      <dgm:spPr/>
    </dgm:pt>
  </dgm:ptLst>
  <dgm:cxnLst>
    <dgm:cxn modelId="{AB770D3C-5CB6-DD4F-9A9C-6B90E4209678}" type="presOf" srcId="{A562022B-38DD-CD45-A929-471BA3E1FA1F}" destId="{794DA3BF-D3FE-F341-8D07-35FD3D9895E2}" srcOrd="0" destOrd="0" presId="urn:microsoft.com/office/officeart/2008/layout/HexagonCluster"/>
    <dgm:cxn modelId="{0222AA53-FF07-1A41-9466-31F9DB1CC876}" type="presOf" srcId="{F82285BB-6D77-F642-8D08-F32D7C6682EE}" destId="{770AC711-9F22-A048-9CE1-6DA923110909}" srcOrd="0" destOrd="0" presId="urn:microsoft.com/office/officeart/2008/layout/HexagonCluster"/>
    <dgm:cxn modelId="{E22DE457-2C73-714D-A1BA-33A519B2E267}" srcId="{74A1D770-9D9B-4940-B6DB-913E2107ADA7}" destId="{F82285BB-6D77-F642-8D08-F32D7C6682EE}" srcOrd="1" destOrd="0" parTransId="{F2B756D5-0718-4841-B4DF-5E7072210ED9}" sibTransId="{9C5404EA-E893-7F40-94DB-9CA56623B2CD}"/>
    <dgm:cxn modelId="{C606F570-F2BC-3440-9664-F5370E33E21D}" srcId="{74A1D770-9D9B-4940-B6DB-913E2107ADA7}" destId="{8DEE3371-E5E0-A141-9D75-B75FA1C134B3}" srcOrd="3" destOrd="0" parTransId="{12A4A631-9FA7-F743-837B-1A247450E17C}" sibTransId="{1F8968D0-714A-6C40-948E-B431F0ECBBA2}"/>
    <dgm:cxn modelId="{ADCB8B77-ADCD-B549-A658-A34D3A4A0153}" type="presOf" srcId="{8DEE3371-E5E0-A141-9D75-B75FA1C134B3}" destId="{AFCEAF2E-5FAA-1E45-85F0-07DB981467EE}" srcOrd="0" destOrd="0" presId="urn:microsoft.com/office/officeart/2008/layout/HexagonCluster"/>
    <dgm:cxn modelId="{9958E17D-8907-EB4D-83E4-AD7660006222}" srcId="{74A1D770-9D9B-4940-B6DB-913E2107ADA7}" destId="{735840CF-62C8-8D4D-97BD-4D340DD0CCE2}" srcOrd="2" destOrd="0" parTransId="{1487B4CF-9AB1-1B4A-9D50-40160166E1C7}" sibTransId="{A562022B-38DD-CD45-A929-471BA3E1FA1F}"/>
    <dgm:cxn modelId="{D7FEE9B7-D537-3C42-976D-85CC72E9E448}" type="presOf" srcId="{2E0DA9A9-D1D0-1143-801A-4664F565F066}" destId="{A33F43C9-F2AE-B74D-BC2B-43976804BA68}" srcOrd="0" destOrd="0" presId="urn:microsoft.com/office/officeart/2008/layout/HexagonCluster"/>
    <dgm:cxn modelId="{413C9BBF-A46A-AF40-A042-417B261F9D13}" type="presOf" srcId="{74A1D770-9D9B-4940-B6DB-913E2107ADA7}" destId="{F2745336-E87E-164C-A491-09D863857021}" srcOrd="0" destOrd="0" presId="urn:microsoft.com/office/officeart/2008/layout/HexagonCluster"/>
    <dgm:cxn modelId="{634EC2CB-39FE-1448-8344-EF045DCE77EA}" type="presOf" srcId="{735840CF-62C8-8D4D-97BD-4D340DD0CCE2}" destId="{70240CFD-629F-B940-9551-8A0B93CB668A}" srcOrd="0" destOrd="0" presId="urn:microsoft.com/office/officeart/2008/layout/HexagonCluster"/>
    <dgm:cxn modelId="{81B6D5CD-70A3-9847-BAC2-096EC0BE2A3C}" type="presOf" srcId="{1F8968D0-714A-6C40-948E-B431F0ECBBA2}" destId="{D31EE22D-752A-F44E-9BED-E729D0A8EE2E}" srcOrd="0" destOrd="0" presId="urn:microsoft.com/office/officeart/2008/layout/HexagonCluster"/>
    <dgm:cxn modelId="{6E8622D7-B0BB-A249-9E94-7B8000226AA2}" srcId="{74A1D770-9D9B-4940-B6DB-913E2107ADA7}" destId="{2E0DA9A9-D1D0-1143-801A-4664F565F066}" srcOrd="0" destOrd="0" parTransId="{3913B7EA-D948-9A40-BEAF-751398DA978D}" sibTransId="{53E04EE0-8021-1D4A-B761-9F402B0F7261}"/>
    <dgm:cxn modelId="{E96F65EE-C1F7-0046-BF90-5DF530633F2C}" type="presOf" srcId="{9C5404EA-E893-7F40-94DB-9CA56623B2CD}" destId="{704C938C-F06B-9D48-B714-936B51B0BB0D}" srcOrd="0" destOrd="0" presId="urn:microsoft.com/office/officeart/2008/layout/HexagonCluster"/>
    <dgm:cxn modelId="{0090B8FF-CE03-CE4F-AA2C-B645565CEDDF}" type="presOf" srcId="{53E04EE0-8021-1D4A-B761-9F402B0F7261}" destId="{76C5D154-66B5-F541-A963-A09D51512897}" srcOrd="0" destOrd="0" presId="urn:microsoft.com/office/officeart/2008/layout/HexagonCluster"/>
    <dgm:cxn modelId="{89FB86E5-5AED-D04B-9F02-6632BAE77914}" type="presParOf" srcId="{F2745336-E87E-164C-A491-09D863857021}" destId="{EE76B5B4-A332-1D4F-B52E-A8C0AA399724}" srcOrd="0" destOrd="0" presId="urn:microsoft.com/office/officeart/2008/layout/HexagonCluster"/>
    <dgm:cxn modelId="{13F19E7A-90F5-2345-BE37-490A5DE0B3FC}" type="presParOf" srcId="{EE76B5B4-A332-1D4F-B52E-A8C0AA399724}" destId="{A33F43C9-F2AE-B74D-BC2B-43976804BA68}" srcOrd="0" destOrd="0" presId="urn:microsoft.com/office/officeart/2008/layout/HexagonCluster"/>
    <dgm:cxn modelId="{DF87AE24-FBDE-BE4C-8200-C0C1A257C891}" type="presParOf" srcId="{F2745336-E87E-164C-A491-09D863857021}" destId="{85FF05BC-6528-3E45-9B7B-504947EC0702}" srcOrd="1" destOrd="0" presId="urn:microsoft.com/office/officeart/2008/layout/HexagonCluster"/>
    <dgm:cxn modelId="{0E3AFCFE-B5ED-9046-8922-BF99711AABE8}" type="presParOf" srcId="{85FF05BC-6528-3E45-9B7B-504947EC0702}" destId="{324203B6-CEB7-3041-A4F4-8CE1D058AF0C}" srcOrd="0" destOrd="0" presId="urn:microsoft.com/office/officeart/2008/layout/HexagonCluster"/>
    <dgm:cxn modelId="{19639E94-9ACE-1947-8B43-3EE671CB554C}" type="presParOf" srcId="{F2745336-E87E-164C-A491-09D863857021}" destId="{9E0B5CF5-4EB7-8549-A40A-F870500CD25A}" srcOrd="2" destOrd="0" presId="urn:microsoft.com/office/officeart/2008/layout/HexagonCluster"/>
    <dgm:cxn modelId="{E7F63577-0D1C-1A49-87CB-15D1C81808EA}" type="presParOf" srcId="{9E0B5CF5-4EB7-8549-A40A-F870500CD25A}" destId="{76C5D154-66B5-F541-A963-A09D51512897}" srcOrd="0" destOrd="0" presId="urn:microsoft.com/office/officeart/2008/layout/HexagonCluster"/>
    <dgm:cxn modelId="{E7CE32ED-69CE-7F43-B865-2D00F274636B}" type="presParOf" srcId="{F2745336-E87E-164C-A491-09D863857021}" destId="{EEA1ADDB-EA1F-D241-90E7-00EF80EF1081}" srcOrd="3" destOrd="0" presId="urn:microsoft.com/office/officeart/2008/layout/HexagonCluster"/>
    <dgm:cxn modelId="{C41B289B-E4C6-B249-A071-57BF7D1502A6}" type="presParOf" srcId="{EEA1ADDB-EA1F-D241-90E7-00EF80EF1081}" destId="{ED2F482A-8412-B545-AEBA-1B8F09207C3F}" srcOrd="0" destOrd="0" presId="urn:microsoft.com/office/officeart/2008/layout/HexagonCluster"/>
    <dgm:cxn modelId="{5E907FDE-9BB2-D14C-A1FB-0A713A891C42}" type="presParOf" srcId="{F2745336-E87E-164C-A491-09D863857021}" destId="{5509421A-6FA0-C141-B91B-606CFDD7885E}" srcOrd="4" destOrd="0" presId="urn:microsoft.com/office/officeart/2008/layout/HexagonCluster"/>
    <dgm:cxn modelId="{184FB743-5F09-8A4A-8302-A90015F3214E}" type="presParOf" srcId="{5509421A-6FA0-C141-B91B-606CFDD7885E}" destId="{770AC711-9F22-A048-9CE1-6DA923110909}" srcOrd="0" destOrd="0" presId="urn:microsoft.com/office/officeart/2008/layout/HexagonCluster"/>
    <dgm:cxn modelId="{B8277D14-1162-7542-B78A-172F539E53BC}" type="presParOf" srcId="{F2745336-E87E-164C-A491-09D863857021}" destId="{D7CA35D1-645D-7446-B134-A4CA1C0405FE}" srcOrd="5" destOrd="0" presId="urn:microsoft.com/office/officeart/2008/layout/HexagonCluster"/>
    <dgm:cxn modelId="{AD7A62A2-DC7E-2944-9807-19D7012C18D5}" type="presParOf" srcId="{D7CA35D1-645D-7446-B134-A4CA1C0405FE}" destId="{6FDD01F4-933D-F343-9DFD-1C975C7D668A}" srcOrd="0" destOrd="0" presId="urn:microsoft.com/office/officeart/2008/layout/HexagonCluster"/>
    <dgm:cxn modelId="{ECA777FB-1F25-1640-B624-466EACD669A0}" type="presParOf" srcId="{F2745336-E87E-164C-A491-09D863857021}" destId="{A059112A-46A2-DB4E-B754-6D80F9546C41}" srcOrd="6" destOrd="0" presId="urn:microsoft.com/office/officeart/2008/layout/HexagonCluster"/>
    <dgm:cxn modelId="{7E359FE5-31D8-D34E-A624-4EBE8A019F2B}" type="presParOf" srcId="{A059112A-46A2-DB4E-B754-6D80F9546C41}" destId="{704C938C-F06B-9D48-B714-936B51B0BB0D}" srcOrd="0" destOrd="0" presId="urn:microsoft.com/office/officeart/2008/layout/HexagonCluster"/>
    <dgm:cxn modelId="{A8E902A0-FC91-484B-BFB6-3D069A3F7825}" type="presParOf" srcId="{F2745336-E87E-164C-A491-09D863857021}" destId="{35B70A32-10C4-CE4A-94F0-0F105BD24CD7}" srcOrd="7" destOrd="0" presId="urn:microsoft.com/office/officeart/2008/layout/HexagonCluster"/>
    <dgm:cxn modelId="{8CF03EDD-DFF9-FF42-A76F-852E6994DFB7}" type="presParOf" srcId="{35B70A32-10C4-CE4A-94F0-0F105BD24CD7}" destId="{421BC754-35F7-B544-A7F9-DB4DF2AE082E}" srcOrd="0" destOrd="0" presId="urn:microsoft.com/office/officeart/2008/layout/HexagonCluster"/>
    <dgm:cxn modelId="{C9E9DAE4-F8E8-8B4D-912F-BC39325F0D64}" type="presParOf" srcId="{F2745336-E87E-164C-A491-09D863857021}" destId="{BAB51CAA-2E20-754F-A541-E2293E757741}" srcOrd="8" destOrd="0" presId="urn:microsoft.com/office/officeart/2008/layout/HexagonCluster"/>
    <dgm:cxn modelId="{48FB87CE-8AC8-9B41-BF6F-85FC2814187B}" type="presParOf" srcId="{BAB51CAA-2E20-754F-A541-E2293E757741}" destId="{70240CFD-629F-B940-9551-8A0B93CB668A}" srcOrd="0" destOrd="0" presId="urn:microsoft.com/office/officeart/2008/layout/HexagonCluster"/>
    <dgm:cxn modelId="{24DA7E0D-07E7-E441-90CB-86154C4F84FF}" type="presParOf" srcId="{F2745336-E87E-164C-A491-09D863857021}" destId="{F71F1652-7108-FD4E-90B0-35D80991A9B0}" srcOrd="9" destOrd="0" presId="urn:microsoft.com/office/officeart/2008/layout/HexagonCluster"/>
    <dgm:cxn modelId="{C4F63B14-3876-7B47-998E-52850362551A}" type="presParOf" srcId="{F71F1652-7108-FD4E-90B0-35D80991A9B0}" destId="{53875B3B-FCD3-2246-B658-A64F69F878BD}" srcOrd="0" destOrd="0" presId="urn:microsoft.com/office/officeart/2008/layout/HexagonCluster"/>
    <dgm:cxn modelId="{6C4EA53D-1219-B84A-BB1C-F948240634DD}" type="presParOf" srcId="{F2745336-E87E-164C-A491-09D863857021}" destId="{0C66D87A-7FC4-AD4D-A2FD-E97D16118CDD}" srcOrd="10" destOrd="0" presId="urn:microsoft.com/office/officeart/2008/layout/HexagonCluster"/>
    <dgm:cxn modelId="{99267801-5F41-8047-8548-FB94EEB34136}" type="presParOf" srcId="{0C66D87A-7FC4-AD4D-A2FD-E97D16118CDD}" destId="{794DA3BF-D3FE-F341-8D07-35FD3D9895E2}" srcOrd="0" destOrd="0" presId="urn:microsoft.com/office/officeart/2008/layout/HexagonCluster"/>
    <dgm:cxn modelId="{BDE7CD51-772D-EE4B-93BA-609E854CA73D}" type="presParOf" srcId="{F2745336-E87E-164C-A491-09D863857021}" destId="{986B53F2-18C6-2542-BC68-CF2392E90ED5}" srcOrd="11" destOrd="0" presId="urn:microsoft.com/office/officeart/2008/layout/HexagonCluster"/>
    <dgm:cxn modelId="{6AD85136-8A86-624A-BE72-178FAF78B7CF}" type="presParOf" srcId="{986B53F2-18C6-2542-BC68-CF2392E90ED5}" destId="{4D311194-4503-6C43-BCBE-0738AF1B5809}" srcOrd="0" destOrd="0" presId="urn:microsoft.com/office/officeart/2008/layout/HexagonCluster"/>
    <dgm:cxn modelId="{7CF71E60-EBE3-5440-8781-EF75DB4768AD}" type="presParOf" srcId="{F2745336-E87E-164C-A491-09D863857021}" destId="{7875DC38-712C-1F4B-8931-D0190E362536}" srcOrd="12" destOrd="0" presId="urn:microsoft.com/office/officeart/2008/layout/HexagonCluster"/>
    <dgm:cxn modelId="{D6ECF48C-FFEB-3F45-8B27-92DDE5059DD8}" type="presParOf" srcId="{7875DC38-712C-1F4B-8931-D0190E362536}" destId="{AFCEAF2E-5FAA-1E45-85F0-07DB981467EE}" srcOrd="0" destOrd="0" presId="urn:microsoft.com/office/officeart/2008/layout/HexagonCluster"/>
    <dgm:cxn modelId="{EF8BDA2C-FBEA-564B-AE78-F4F2E0FEDD22}" type="presParOf" srcId="{F2745336-E87E-164C-A491-09D863857021}" destId="{BC958291-75A7-F145-AF39-F634BC3CEDA7}" srcOrd="13" destOrd="0" presId="urn:microsoft.com/office/officeart/2008/layout/HexagonCluster"/>
    <dgm:cxn modelId="{36F69FB5-6C70-6C45-9C15-A1974E3B45F5}" type="presParOf" srcId="{BC958291-75A7-F145-AF39-F634BC3CEDA7}" destId="{CAEC76B5-437A-144B-975F-D52349328BEC}" srcOrd="0" destOrd="0" presId="urn:microsoft.com/office/officeart/2008/layout/HexagonCluster"/>
    <dgm:cxn modelId="{1F6C49A5-C549-FF4A-BE02-16F7C8EA8F11}" type="presParOf" srcId="{F2745336-E87E-164C-A491-09D863857021}" destId="{53DBC58F-BE05-E546-A5F2-134FF053FBD7}" srcOrd="14" destOrd="0" presId="urn:microsoft.com/office/officeart/2008/layout/HexagonCluster"/>
    <dgm:cxn modelId="{3FEECCAD-3AD3-6447-815A-CAACD803E10E}" type="presParOf" srcId="{53DBC58F-BE05-E546-A5F2-134FF053FBD7}" destId="{D31EE22D-752A-F44E-9BED-E729D0A8EE2E}" srcOrd="0" destOrd="0" presId="urn:microsoft.com/office/officeart/2008/layout/HexagonCluster"/>
    <dgm:cxn modelId="{9408EA06-39C7-6447-B39F-53561FE4F4E5}" type="presParOf" srcId="{F2745336-E87E-164C-A491-09D863857021}" destId="{B715669E-E157-124F-828F-53DB1C49476B}" srcOrd="15" destOrd="0" presId="urn:microsoft.com/office/officeart/2008/layout/HexagonCluster"/>
    <dgm:cxn modelId="{7C62F0D8-4150-4A4A-9260-B514F1CD2D72}" type="presParOf" srcId="{B715669E-E157-124F-828F-53DB1C49476B}" destId="{782A5DC4-49C1-AB4C-B41B-9121DF689EDF}" srcOrd="0" destOrd="0" presId="urn:microsoft.com/office/officeart/2008/layout/HexagonCluster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5846BBB-A393-194C-A065-C07B9498C696}">
      <dsp:nvSpPr>
        <dsp:cNvPr id="0" name=""/>
        <dsp:cNvSpPr/>
      </dsp:nvSpPr>
      <dsp:spPr>
        <a:xfrm>
          <a:off x="1184" y="1714895"/>
          <a:ext cx="1442645" cy="577058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8006" tIns="16002" rIns="16002" bIns="16002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/>
            <a:t>Engagement</a:t>
          </a:r>
        </a:p>
      </dsp:txBody>
      <dsp:txXfrm>
        <a:off x="289713" y="1714895"/>
        <a:ext cx="865587" cy="577058"/>
      </dsp:txXfrm>
    </dsp:sp>
    <dsp:sp modelId="{53312243-F82C-6849-85F4-73FBB9874FCD}">
      <dsp:nvSpPr>
        <dsp:cNvPr id="0" name=""/>
        <dsp:cNvSpPr/>
      </dsp:nvSpPr>
      <dsp:spPr>
        <a:xfrm>
          <a:off x="1299564" y="1714895"/>
          <a:ext cx="1442645" cy="577058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8006" tIns="16002" rIns="16002" bIns="16002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/>
            <a:t>Explanation</a:t>
          </a:r>
        </a:p>
      </dsp:txBody>
      <dsp:txXfrm>
        <a:off x="1588093" y="1714895"/>
        <a:ext cx="865587" cy="577058"/>
      </dsp:txXfrm>
    </dsp:sp>
    <dsp:sp modelId="{1CB2014E-2263-3A47-B9FF-0EAC6997D8C8}">
      <dsp:nvSpPr>
        <dsp:cNvPr id="0" name=""/>
        <dsp:cNvSpPr/>
      </dsp:nvSpPr>
      <dsp:spPr>
        <a:xfrm>
          <a:off x="2597945" y="1714895"/>
          <a:ext cx="1442645" cy="577058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8006" tIns="16002" rIns="16002" bIns="16002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/>
            <a:t>Expectation Clarity</a:t>
          </a:r>
        </a:p>
      </dsp:txBody>
      <dsp:txXfrm>
        <a:off x="2886474" y="1714895"/>
        <a:ext cx="865587" cy="57705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6849338-399F-0546-8948-691016C4247C}">
      <dsp:nvSpPr>
        <dsp:cNvPr id="0" name=""/>
        <dsp:cNvSpPr/>
      </dsp:nvSpPr>
      <dsp:spPr>
        <a:xfrm rot="5400000">
          <a:off x="2864925" y="-261291"/>
          <a:ext cx="2494605" cy="4150967"/>
        </a:xfrm>
        <a:prstGeom prst="corner">
          <a:avLst>
            <a:gd name="adj1" fmla="val 16120"/>
            <a:gd name="adj2" fmla="val 161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DD3E509-FF78-3740-A2DD-8D725246F382}">
      <dsp:nvSpPr>
        <dsp:cNvPr id="0" name=""/>
        <dsp:cNvSpPr/>
      </dsp:nvSpPr>
      <dsp:spPr>
        <a:xfrm>
          <a:off x="2448513" y="978953"/>
          <a:ext cx="3747516" cy="328491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247650" rIns="247650" bIns="247650" numCol="1" spcCol="1270" anchor="t" anchorCtr="0">
          <a:noAutofit/>
        </a:bodyPr>
        <a:lstStyle/>
        <a:p>
          <a:pPr marL="0" lvl="0" indent="0" algn="l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6500" kern="1200" dirty="0"/>
            <a:t>Staff &amp; Directors</a:t>
          </a:r>
        </a:p>
      </dsp:txBody>
      <dsp:txXfrm>
        <a:off x="2448513" y="978953"/>
        <a:ext cx="3747516" cy="3284918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9D6DDA6-468B-0E41-AAE8-D3A6286E7107}">
      <dsp:nvSpPr>
        <dsp:cNvPr id="0" name=""/>
        <dsp:cNvSpPr/>
      </dsp:nvSpPr>
      <dsp:spPr>
        <a:xfrm>
          <a:off x="5124" y="1889576"/>
          <a:ext cx="2629020" cy="1051608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22860" rIns="0" bIns="2286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600" kern="1200" dirty="0"/>
            <a:t>Projects</a:t>
          </a:r>
        </a:p>
      </dsp:txBody>
      <dsp:txXfrm>
        <a:off x="530928" y="1889576"/>
        <a:ext cx="1577412" cy="1051608"/>
      </dsp:txXfrm>
    </dsp:sp>
    <dsp:sp modelId="{B91E59BC-6E84-0A49-929F-F3B880A4E642}">
      <dsp:nvSpPr>
        <dsp:cNvPr id="0" name=""/>
        <dsp:cNvSpPr/>
      </dsp:nvSpPr>
      <dsp:spPr>
        <a:xfrm>
          <a:off x="2292372" y="1978963"/>
          <a:ext cx="2182087" cy="872834"/>
        </a:xfrm>
        <a:prstGeom prst="chevron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11430" rIns="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Professional Learning Groups</a:t>
          </a:r>
        </a:p>
      </dsp:txBody>
      <dsp:txXfrm>
        <a:off x="2728789" y="1978963"/>
        <a:ext cx="1309253" cy="872834"/>
      </dsp:txXfrm>
    </dsp:sp>
    <dsp:sp modelId="{5CE184D3-2DF1-EF4F-BA9D-D5F8ADC88D41}">
      <dsp:nvSpPr>
        <dsp:cNvPr id="0" name=""/>
        <dsp:cNvSpPr/>
      </dsp:nvSpPr>
      <dsp:spPr>
        <a:xfrm>
          <a:off x="4168967" y="1978963"/>
          <a:ext cx="2182087" cy="872834"/>
        </a:xfrm>
        <a:prstGeom prst="chevron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11430" rIns="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Proposal</a:t>
          </a:r>
        </a:p>
      </dsp:txBody>
      <dsp:txXfrm>
        <a:off x="4605384" y="1978963"/>
        <a:ext cx="1309253" cy="872834"/>
      </dsp:txXfrm>
    </dsp:sp>
    <dsp:sp modelId="{1DDE9CFE-3526-FB48-9D22-7F551E0754C7}">
      <dsp:nvSpPr>
        <dsp:cNvPr id="0" name=""/>
        <dsp:cNvSpPr/>
      </dsp:nvSpPr>
      <dsp:spPr>
        <a:xfrm>
          <a:off x="6045563" y="1978963"/>
          <a:ext cx="2182087" cy="872834"/>
        </a:xfrm>
        <a:prstGeom prst="chevron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11430" rIns="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Project Management</a:t>
          </a:r>
        </a:p>
      </dsp:txBody>
      <dsp:txXfrm>
        <a:off x="6481980" y="1978963"/>
        <a:ext cx="1309253" cy="872834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6849338-399F-0546-8948-691016C4247C}">
      <dsp:nvSpPr>
        <dsp:cNvPr id="0" name=""/>
        <dsp:cNvSpPr/>
      </dsp:nvSpPr>
      <dsp:spPr>
        <a:xfrm rot="5400000">
          <a:off x="782274" y="431960"/>
          <a:ext cx="2346001" cy="3903693"/>
        </a:xfrm>
        <a:prstGeom prst="corner">
          <a:avLst>
            <a:gd name="adj1" fmla="val 16120"/>
            <a:gd name="adj2" fmla="val 161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DD3E509-FF78-3740-A2DD-8D725246F382}">
      <dsp:nvSpPr>
        <dsp:cNvPr id="0" name=""/>
        <dsp:cNvSpPr/>
      </dsp:nvSpPr>
      <dsp:spPr>
        <a:xfrm>
          <a:off x="390668" y="1598323"/>
          <a:ext cx="3524276" cy="308923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82880" tIns="182880" rIns="182880" bIns="182880" numCol="1" spcCol="1270" anchor="t" anchorCtr="0">
          <a:noAutofit/>
        </a:bodyPr>
        <a:lstStyle/>
        <a:p>
          <a:pPr marL="0" lvl="0" indent="0" algn="l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800" kern="1200" dirty="0"/>
            <a:t>Human Resources &amp; Financial Director</a:t>
          </a:r>
        </a:p>
      </dsp:txBody>
      <dsp:txXfrm>
        <a:off x="390668" y="1598323"/>
        <a:ext cx="3524276" cy="3089234"/>
      </dsp:txXfrm>
    </dsp:sp>
    <dsp:sp modelId="{B254DDE9-1746-C840-80DB-A4F4C59BFDC1}">
      <dsp:nvSpPr>
        <dsp:cNvPr id="0" name=""/>
        <dsp:cNvSpPr/>
      </dsp:nvSpPr>
      <dsp:spPr>
        <a:xfrm>
          <a:off x="3249986" y="144566"/>
          <a:ext cx="664957" cy="664957"/>
        </a:xfrm>
        <a:prstGeom prst="triangle">
          <a:avLst>
            <a:gd name="adj" fmla="val 1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BE40732-3246-AA47-8F55-2B06EB349F78}">
      <dsp:nvSpPr>
        <dsp:cNvPr id="0" name=""/>
        <dsp:cNvSpPr/>
      </dsp:nvSpPr>
      <dsp:spPr>
        <a:xfrm rot="5400000">
          <a:off x="5096676" y="-635642"/>
          <a:ext cx="2346001" cy="3903693"/>
        </a:xfrm>
        <a:prstGeom prst="corner">
          <a:avLst>
            <a:gd name="adj1" fmla="val 16120"/>
            <a:gd name="adj2" fmla="val 161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BD0D950-8F95-B541-89A8-D1DBE9F71FE6}">
      <dsp:nvSpPr>
        <dsp:cNvPr id="0" name=""/>
        <dsp:cNvSpPr/>
      </dsp:nvSpPr>
      <dsp:spPr>
        <a:xfrm>
          <a:off x="4705070" y="530720"/>
          <a:ext cx="3524276" cy="308923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82880" tIns="182880" rIns="182880" bIns="182880" numCol="1" spcCol="1270" anchor="t" anchorCtr="0">
          <a:noAutofit/>
        </a:bodyPr>
        <a:lstStyle/>
        <a:p>
          <a:pPr marL="0" lvl="0" indent="0" algn="l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800" kern="1200" dirty="0"/>
            <a:t>IIRP’s Cabinet</a:t>
          </a:r>
        </a:p>
      </dsp:txBody>
      <dsp:txXfrm>
        <a:off x="4705070" y="530720"/>
        <a:ext cx="3524276" cy="3089234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9D6DDA6-468B-0E41-AAE8-D3A6286E7107}">
      <dsp:nvSpPr>
        <dsp:cNvPr id="0" name=""/>
        <dsp:cNvSpPr/>
      </dsp:nvSpPr>
      <dsp:spPr>
        <a:xfrm>
          <a:off x="5124" y="1889576"/>
          <a:ext cx="2629020" cy="1051608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22860" rIns="0" bIns="2286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600" kern="1200" dirty="0"/>
            <a:t>Benefits</a:t>
          </a:r>
        </a:p>
      </dsp:txBody>
      <dsp:txXfrm>
        <a:off x="530928" y="1889576"/>
        <a:ext cx="1577412" cy="1051608"/>
      </dsp:txXfrm>
    </dsp:sp>
    <dsp:sp modelId="{B91E59BC-6E84-0A49-929F-F3B880A4E642}">
      <dsp:nvSpPr>
        <dsp:cNvPr id="0" name=""/>
        <dsp:cNvSpPr/>
      </dsp:nvSpPr>
      <dsp:spPr>
        <a:xfrm>
          <a:off x="2292372" y="1978963"/>
          <a:ext cx="2182087" cy="872834"/>
        </a:xfrm>
        <a:prstGeom prst="chevron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050" tIns="9525" rIns="0" bIns="9525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/>
            <a:t>Surveys</a:t>
          </a:r>
        </a:p>
      </dsp:txBody>
      <dsp:txXfrm>
        <a:off x="2728789" y="1978963"/>
        <a:ext cx="1309253" cy="872834"/>
      </dsp:txXfrm>
    </dsp:sp>
    <dsp:sp modelId="{90C5C210-CA90-994F-90F2-4364ED1C16B3}">
      <dsp:nvSpPr>
        <dsp:cNvPr id="0" name=""/>
        <dsp:cNvSpPr/>
      </dsp:nvSpPr>
      <dsp:spPr>
        <a:xfrm>
          <a:off x="4168967" y="1978963"/>
          <a:ext cx="2182087" cy="872834"/>
        </a:xfrm>
        <a:prstGeom prst="chevron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050" tIns="9525" rIns="0" bIns="9525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/>
            <a:t>All Staff Meetings</a:t>
          </a:r>
        </a:p>
      </dsp:txBody>
      <dsp:txXfrm>
        <a:off x="4605384" y="1978963"/>
        <a:ext cx="1309253" cy="872834"/>
      </dsp:txXfrm>
    </dsp:sp>
    <dsp:sp modelId="{ABEAA2C0-CBAD-B246-8E27-40A0520E5249}">
      <dsp:nvSpPr>
        <dsp:cNvPr id="0" name=""/>
        <dsp:cNvSpPr/>
      </dsp:nvSpPr>
      <dsp:spPr>
        <a:xfrm>
          <a:off x="6045563" y="1978963"/>
          <a:ext cx="2182087" cy="872834"/>
        </a:xfrm>
        <a:prstGeom prst="chevron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050" tIns="9525" rIns="0" bIns="9525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/>
            <a:t>Email Communication</a:t>
          </a:r>
        </a:p>
      </dsp:txBody>
      <dsp:txXfrm>
        <a:off x="6481980" y="1978963"/>
        <a:ext cx="1309253" cy="872834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6849338-399F-0546-8948-691016C4247C}">
      <dsp:nvSpPr>
        <dsp:cNvPr id="0" name=""/>
        <dsp:cNvSpPr/>
      </dsp:nvSpPr>
      <dsp:spPr>
        <a:xfrm rot="5400000">
          <a:off x="512534" y="1464021"/>
          <a:ext cx="1539639" cy="2561925"/>
        </a:xfrm>
        <a:prstGeom prst="corner">
          <a:avLst>
            <a:gd name="adj1" fmla="val 16120"/>
            <a:gd name="adj2" fmla="val 161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DD3E509-FF78-3740-A2DD-8D725246F382}">
      <dsp:nvSpPr>
        <dsp:cNvPr id="0" name=""/>
        <dsp:cNvSpPr/>
      </dsp:nvSpPr>
      <dsp:spPr>
        <a:xfrm>
          <a:off x="255530" y="2229485"/>
          <a:ext cx="2312920" cy="202741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3350" tIns="133350" rIns="133350" bIns="133350" numCol="1" spcCol="1270" anchor="t" anchorCtr="0">
          <a:noAutofit/>
        </a:bodyPr>
        <a:lstStyle/>
        <a:p>
          <a:pPr marL="0" lvl="0" indent="0" algn="l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500" kern="1200" dirty="0"/>
            <a:t>Unit Leaders</a:t>
          </a:r>
        </a:p>
      </dsp:txBody>
      <dsp:txXfrm>
        <a:off x="255530" y="2229485"/>
        <a:ext cx="2312920" cy="2027410"/>
      </dsp:txXfrm>
    </dsp:sp>
    <dsp:sp modelId="{F6EC613F-7101-8C4B-82EE-C030D806934D}">
      <dsp:nvSpPr>
        <dsp:cNvPr id="0" name=""/>
        <dsp:cNvSpPr/>
      </dsp:nvSpPr>
      <dsp:spPr>
        <a:xfrm>
          <a:off x="2132050" y="1275409"/>
          <a:ext cx="436400" cy="436400"/>
        </a:xfrm>
        <a:prstGeom prst="triangle">
          <a:avLst>
            <a:gd name="adj" fmla="val 1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AC563E7-FE05-754C-883C-71FEDE2F5AEB}">
      <dsp:nvSpPr>
        <dsp:cNvPr id="0" name=""/>
        <dsp:cNvSpPr/>
      </dsp:nvSpPr>
      <dsp:spPr>
        <a:xfrm rot="5400000">
          <a:off x="3344000" y="763372"/>
          <a:ext cx="1539639" cy="2561925"/>
        </a:xfrm>
        <a:prstGeom prst="corner">
          <a:avLst>
            <a:gd name="adj1" fmla="val 16120"/>
            <a:gd name="adj2" fmla="val 161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5647F21-D48C-094C-AF01-15EE5F1FE328}">
      <dsp:nvSpPr>
        <dsp:cNvPr id="0" name=""/>
        <dsp:cNvSpPr/>
      </dsp:nvSpPr>
      <dsp:spPr>
        <a:xfrm>
          <a:off x="3086996" y="1528836"/>
          <a:ext cx="2312920" cy="202741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3350" tIns="133350" rIns="133350" bIns="133350" numCol="1" spcCol="1270" anchor="t" anchorCtr="0">
          <a:noAutofit/>
        </a:bodyPr>
        <a:lstStyle/>
        <a:p>
          <a:pPr marL="0" lvl="0" indent="0" algn="l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500" kern="1200" dirty="0"/>
            <a:t>Committee of the Whole</a:t>
          </a:r>
        </a:p>
      </dsp:txBody>
      <dsp:txXfrm>
        <a:off x="3086996" y="1528836"/>
        <a:ext cx="2312920" cy="2027410"/>
      </dsp:txXfrm>
    </dsp:sp>
    <dsp:sp modelId="{B1EBB217-8865-834D-AD77-67BF794D6F89}">
      <dsp:nvSpPr>
        <dsp:cNvPr id="0" name=""/>
        <dsp:cNvSpPr/>
      </dsp:nvSpPr>
      <dsp:spPr>
        <a:xfrm>
          <a:off x="4963517" y="574760"/>
          <a:ext cx="436400" cy="436400"/>
        </a:xfrm>
        <a:prstGeom prst="triangle">
          <a:avLst>
            <a:gd name="adj" fmla="val 1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A50E720-E4C8-9A4A-A83A-7DF712C113CA}">
      <dsp:nvSpPr>
        <dsp:cNvPr id="0" name=""/>
        <dsp:cNvSpPr/>
      </dsp:nvSpPr>
      <dsp:spPr>
        <a:xfrm rot="5400000">
          <a:off x="6175467" y="62723"/>
          <a:ext cx="1539639" cy="2561925"/>
        </a:xfrm>
        <a:prstGeom prst="corner">
          <a:avLst>
            <a:gd name="adj1" fmla="val 16120"/>
            <a:gd name="adj2" fmla="val 161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D4311A4-B397-9E43-8EFA-FB9ACCEA49B8}">
      <dsp:nvSpPr>
        <dsp:cNvPr id="0" name=""/>
        <dsp:cNvSpPr/>
      </dsp:nvSpPr>
      <dsp:spPr>
        <a:xfrm>
          <a:off x="5918463" y="828186"/>
          <a:ext cx="2312920" cy="202741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3350" tIns="133350" rIns="133350" bIns="133350" numCol="1" spcCol="1270" anchor="t" anchorCtr="0">
          <a:noAutofit/>
        </a:bodyPr>
        <a:lstStyle/>
        <a:p>
          <a:pPr marL="0" lvl="0" indent="0" algn="l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500" kern="1200" dirty="0"/>
            <a:t>Board of Directors</a:t>
          </a:r>
        </a:p>
      </dsp:txBody>
      <dsp:txXfrm>
        <a:off x="5918463" y="828186"/>
        <a:ext cx="2312920" cy="2027410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42EC075-EF25-534E-A81B-B9157E5A2515}">
      <dsp:nvSpPr>
        <dsp:cNvPr id="0" name=""/>
        <dsp:cNvSpPr/>
      </dsp:nvSpPr>
      <dsp:spPr>
        <a:xfrm>
          <a:off x="5124" y="1889576"/>
          <a:ext cx="2629020" cy="1051608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22860" rIns="0" bIns="2286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600" kern="1200" dirty="0"/>
            <a:t>Annual Budget</a:t>
          </a:r>
        </a:p>
      </dsp:txBody>
      <dsp:txXfrm>
        <a:off x="530928" y="1889576"/>
        <a:ext cx="1577412" cy="1051608"/>
      </dsp:txXfrm>
    </dsp:sp>
    <dsp:sp modelId="{925D5701-20DF-8E4C-8E24-3A5E65555498}">
      <dsp:nvSpPr>
        <dsp:cNvPr id="0" name=""/>
        <dsp:cNvSpPr/>
      </dsp:nvSpPr>
      <dsp:spPr>
        <a:xfrm>
          <a:off x="2292372" y="1978963"/>
          <a:ext cx="2182087" cy="872834"/>
        </a:xfrm>
        <a:prstGeom prst="chevron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400" tIns="12700" rIns="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Fishbowl Circle</a:t>
          </a:r>
        </a:p>
      </dsp:txBody>
      <dsp:txXfrm>
        <a:off x="2728789" y="1978963"/>
        <a:ext cx="1309253" cy="872834"/>
      </dsp:txXfrm>
    </dsp:sp>
    <dsp:sp modelId="{BA78E7E6-E2EF-F645-BAB6-308BCB028257}">
      <dsp:nvSpPr>
        <dsp:cNvPr id="0" name=""/>
        <dsp:cNvSpPr/>
      </dsp:nvSpPr>
      <dsp:spPr>
        <a:xfrm>
          <a:off x="4168967" y="1978963"/>
          <a:ext cx="2182087" cy="872834"/>
        </a:xfrm>
        <a:prstGeom prst="chevron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400" tIns="12700" rIns="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Governance Structure</a:t>
          </a:r>
        </a:p>
      </dsp:txBody>
      <dsp:txXfrm>
        <a:off x="4605384" y="1978963"/>
        <a:ext cx="1309253" cy="872834"/>
      </dsp:txXfrm>
    </dsp:sp>
    <dsp:sp modelId="{AB131AFB-76DD-9347-AE6D-AC0387CF5061}">
      <dsp:nvSpPr>
        <dsp:cNvPr id="0" name=""/>
        <dsp:cNvSpPr/>
      </dsp:nvSpPr>
      <dsp:spPr>
        <a:xfrm>
          <a:off x="6045563" y="1978963"/>
          <a:ext cx="2182087" cy="872834"/>
        </a:xfrm>
        <a:prstGeom prst="chevron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400" tIns="12700" rIns="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Unit Plans &amp; Reports</a:t>
          </a:r>
        </a:p>
      </dsp:txBody>
      <dsp:txXfrm>
        <a:off x="6481980" y="1978963"/>
        <a:ext cx="1309253" cy="872834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33F43C9-F2AE-B74D-BC2B-43976804BA68}">
      <dsp:nvSpPr>
        <dsp:cNvPr id="0" name=""/>
        <dsp:cNvSpPr/>
      </dsp:nvSpPr>
      <dsp:spPr>
        <a:xfrm>
          <a:off x="1586455" y="2929770"/>
          <a:ext cx="1868839" cy="1604183"/>
        </a:xfrm>
        <a:prstGeom prst="hexagon">
          <a:avLst>
            <a:gd name="adj" fmla="val 25000"/>
            <a:gd name="vf" fmla="val 1154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22860" rIns="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Drive Performance &amp; Collaboration</a:t>
          </a:r>
        </a:p>
      </dsp:txBody>
      <dsp:txXfrm>
        <a:off x="1875874" y="3178202"/>
        <a:ext cx="1290002" cy="1107319"/>
      </dsp:txXfrm>
    </dsp:sp>
    <dsp:sp modelId="{324203B6-CEB7-3041-A4F4-8CE1D058AF0C}">
      <dsp:nvSpPr>
        <dsp:cNvPr id="0" name=""/>
        <dsp:cNvSpPr/>
      </dsp:nvSpPr>
      <dsp:spPr>
        <a:xfrm>
          <a:off x="1644908" y="3638645"/>
          <a:ext cx="218168" cy="188129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6C5D154-66B5-F541-A963-A09D51512897}">
      <dsp:nvSpPr>
        <dsp:cNvPr id="0" name=""/>
        <dsp:cNvSpPr/>
      </dsp:nvSpPr>
      <dsp:spPr>
        <a:xfrm>
          <a:off x="0" y="2057765"/>
          <a:ext cx="1868839" cy="1604183"/>
        </a:xfrm>
        <a:prstGeom prst="hexagon">
          <a:avLst>
            <a:gd name="adj" fmla="val 25000"/>
            <a:gd name="vf" fmla="val 115470"/>
          </a:avLst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7000" b="-17000"/>
          </a:stretch>
        </a:blip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D2F482A-8412-B545-AEBA-1B8F09207C3F}">
      <dsp:nvSpPr>
        <dsp:cNvPr id="0" name=""/>
        <dsp:cNvSpPr/>
      </dsp:nvSpPr>
      <dsp:spPr>
        <a:xfrm>
          <a:off x="1265377" y="3439499"/>
          <a:ext cx="218168" cy="188129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70AC711-9F22-A048-9CE1-6DA923110909}">
      <dsp:nvSpPr>
        <dsp:cNvPr id="0" name=""/>
        <dsp:cNvSpPr/>
      </dsp:nvSpPr>
      <dsp:spPr>
        <a:xfrm>
          <a:off x="3171264" y="2045478"/>
          <a:ext cx="1868839" cy="1604183"/>
        </a:xfrm>
        <a:prstGeom prst="hexagon">
          <a:avLst>
            <a:gd name="adj" fmla="val 25000"/>
            <a:gd name="vf" fmla="val 1154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22860" rIns="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Diversity Feeds Creativity</a:t>
          </a:r>
        </a:p>
      </dsp:txBody>
      <dsp:txXfrm>
        <a:off x="3460683" y="2293910"/>
        <a:ext cx="1290002" cy="1107319"/>
      </dsp:txXfrm>
    </dsp:sp>
    <dsp:sp modelId="{6FDD01F4-933D-F343-9DFD-1C975C7D668A}">
      <dsp:nvSpPr>
        <dsp:cNvPr id="0" name=""/>
        <dsp:cNvSpPr/>
      </dsp:nvSpPr>
      <dsp:spPr>
        <a:xfrm>
          <a:off x="4451461" y="3425516"/>
          <a:ext cx="218168" cy="188129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04C938C-F06B-9D48-B714-936B51B0BB0D}">
      <dsp:nvSpPr>
        <dsp:cNvPr id="0" name=""/>
        <dsp:cNvSpPr/>
      </dsp:nvSpPr>
      <dsp:spPr>
        <a:xfrm>
          <a:off x="4764306" y="2927228"/>
          <a:ext cx="1868839" cy="1604183"/>
        </a:xfrm>
        <a:prstGeom prst="hexagon">
          <a:avLst>
            <a:gd name="adj" fmla="val 25000"/>
            <a:gd name="vf" fmla="val 115470"/>
          </a:avLst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0000" r="-10000"/>
          </a:stretch>
        </a:blip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21BC754-35F7-B544-A7F9-DB4DF2AE082E}">
      <dsp:nvSpPr>
        <dsp:cNvPr id="0" name=""/>
        <dsp:cNvSpPr/>
      </dsp:nvSpPr>
      <dsp:spPr>
        <a:xfrm>
          <a:off x="4807117" y="3645848"/>
          <a:ext cx="218168" cy="188129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0240CFD-629F-B940-9551-8A0B93CB668A}">
      <dsp:nvSpPr>
        <dsp:cNvPr id="0" name=""/>
        <dsp:cNvSpPr/>
      </dsp:nvSpPr>
      <dsp:spPr>
        <a:xfrm>
          <a:off x="1586455" y="1181100"/>
          <a:ext cx="1868839" cy="1604183"/>
        </a:xfrm>
        <a:prstGeom prst="hexagon">
          <a:avLst>
            <a:gd name="adj" fmla="val 25000"/>
            <a:gd name="vf" fmla="val 1154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22860" rIns="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Create Shared Knowledge</a:t>
          </a:r>
        </a:p>
      </dsp:txBody>
      <dsp:txXfrm>
        <a:off x="1875874" y="1429532"/>
        <a:ext cx="1290002" cy="1107319"/>
      </dsp:txXfrm>
    </dsp:sp>
    <dsp:sp modelId="{53875B3B-FCD3-2246-B658-A64F69F878BD}">
      <dsp:nvSpPr>
        <dsp:cNvPr id="0" name=""/>
        <dsp:cNvSpPr/>
      </dsp:nvSpPr>
      <dsp:spPr>
        <a:xfrm>
          <a:off x="2858419" y="1214150"/>
          <a:ext cx="218168" cy="188129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94DA3BF-D3FE-F341-8D07-35FD3D9895E2}">
      <dsp:nvSpPr>
        <dsp:cNvPr id="0" name=""/>
        <dsp:cNvSpPr/>
      </dsp:nvSpPr>
      <dsp:spPr>
        <a:xfrm>
          <a:off x="3171264" y="296807"/>
          <a:ext cx="1868839" cy="1604183"/>
        </a:xfrm>
        <a:prstGeom prst="hexagon">
          <a:avLst>
            <a:gd name="adj" fmla="val 25000"/>
            <a:gd name="vf" fmla="val 115470"/>
          </a:avLst>
        </a:prstGeom>
        <a:blipFill dpi="0" rotWithShape="1">
          <a:blip xmlns:r="http://schemas.openxmlformats.org/officeDocument/2006/relationships" r:embed="rId3"/>
          <a:srcRect/>
          <a:stretch>
            <a:fillRect l="-3821" t="1549" r="-3821" b="1549"/>
          </a:stretch>
        </a:blip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D311194-4503-6C43-BCBE-0738AF1B5809}">
      <dsp:nvSpPr>
        <dsp:cNvPr id="0" name=""/>
        <dsp:cNvSpPr/>
      </dsp:nvSpPr>
      <dsp:spPr>
        <a:xfrm>
          <a:off x="3214075" y="1007801"/>
          <a:ext cx="218168" cy="188129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FCEAF2E-5FAA-1E45-85F0-07DB981467EE}">
      <dsp:nvSpPr>
        <dsp:cNvPr id="0" name=""/>
        <dsp:cNvSpPr/>
      </dsp:nvSpPr>
      <dsp:spPr>
        <a:xfrm>
          <a:off x="4764306" y="1178558"/>
          <a:ext cx="1868839" cy="1604183"/>
        </a:xfrm>
        <a:prstGeom prst="hexagon">
          <a:avLst>
            <a:gd name="adj" fmla="val 25000"/>
            <a:gd name="vf" fmla="val 1154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22860" rIns="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Build Trust &amp; Respect</a:t>
          </a:r>
        </a:p>
      </dsp:txBody>
      <dsp:txXfrm>
        <a:off x="5053725" y="1426990"/>
        <a:ext cx="1290002" cy="1107319"/>
      </dsp:txXfrm>
    </dsp:sp>
    <dsp:sp modelId="{CAEC76B5-437A-144B-975F-D52349328BEC}">
      <dsp:nvSpPr>
        <dsp:cNvPr id="0" name=""/>
        <dsp:cNvSpPr/>
      </dsp:nvSpPr>
      <dsp:spPr>
        <a:xfrm>
          <a:off x="6371344" y="1886585"/>
          <a:ext cx="218168" cy="188129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31EE22D-752A-F44E-9BED-E729D0A8EE2E}">
      <dsp:nvSpPr>
        <dsp:cNvPr id="0" name=""/>
        <dsp:cNvSpPr/>
      </dsp:nvSpPr>
      <dsp:spPr>
        <a:xfrm>
          <a:off x="6363935" y="2060308"/>
          <a:ext cx="1868839" cy="1604183"/>
        </a:xfrm>
        <a:prstGeom prst="hexagon">
          <a:avLst>
            <a:gd name="adj" fmla="val 25000"/>
            <a:gd name="vf" fmla="val 115470"/>
          </a:avLst>
        </a:prstGeom>
        <a:blipFill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0000" b="-10000"/>
          </a:stretch>
        </a:blip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82A5DC4-49C1-AB4C-B41B-9121DF689EDF}">
      <dsp:nvSpPr>
        <dsp:cNvPr id="0" name=""/>
        <dsp:cNvSpPr/>
      </dsp:nvSpPr>
      <dsp:spPr>
        <a:xfrm>
          <a:off x="6740996" y="2088697"/>
          <a:ext cx="218168" cy="188129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9/3/layout/StepUpProcess">
  <dgm:title val=""/>
  <dgm:desc val=""/>
  <dgm:catLst>
    <dgm:cat type="process" pri="13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grDir" val="bL"/>
          <dgm:param type="flowDir" val="row"/>
          <dgm:param type="off" val="off"/>
          <dgm:param type="bkpt" val="fixed"/>
          <dgm:param type="bkPtFixedVal" val="1"/>
        </dgm:alg>
      </dgm:if>
      <dgm:else name="Name2">
        <dgm:alg type="snake">
          <dgm:param type="grDir" val="bR"/>
          <dgm:param type="flowDir" val="row"/>
          <dgm:param type="off" val="off"/>
          <dgm:param type="bkpt" val="fixed"/>
          <dgm:param type="bkPtFixedVal" val="1"/>
        </dgm:alg>
      </dgm:else>
    </dgm:choose>
    <dgm:shape xmlns:r="http://schemas.openxmlformats.org/officeDocument/2006/relationships" r:blip="">
      <dgm:adjLst/>
    </dgm:shape>
    <dgm:constrLst>
      <dgm:constr type="alignOff" forName="rootnode" val="1"/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-0.765"/>
      <dgm:constr type="w" for="ch" forName="sibTrans" refType="w" fact="0.103"/>
      <dgm:constr type="h" for="ch" forName="sibTrans" refType="h" fact="0.103"/>
    </dgm:constrLst>
    <dgm:forEach name="nodesForEach" axis="ch" ptType="node">
      <dgm:layoutNode name="composite">
        <dgm:alg type="composite">
          <dgm:param type="ar" val="0.861"/>
        </dgm:alg>
        <dgm:shape xmlns:r="http://schemas.openxmlformats.org/officeDocument/2006/relationships" r:blip="">
          <dgm:adjLst/>
        </dgm:shape>
        <dgm:choose name="Name3">
          <dgm:if name="Name4" func="var" arg="dir" op="equ" val="norm">
            <dgm:constrLst>
              <dgm:constr type="l" for="ch" forName="LShape" refType="w" fact="0"/>
              <dgm:constr type="t" for="ch" forName="LShape" refType="h" fact="0.2347"/>
              <dgm:constr type="w" for="ch" forName="LShape" refType="w" fact="0.998"/>
              <dgm:constr type="h" for="ch" forName="LShape" refType="h" fact="0.5164"/>
              <dgm:constr type="r" for="ch" forName="ParentText" refType="w"/>
              <dgm:constr type="t" for="ch" forName="ParentText" refType="h" fact="0.32"/>
              <dgm:constr type="w" for="ch" forName="ParentText" refType="w" fact="0.901"/>
              <dgm:constr type="h" for="ch" forName="ParentText" refType="h" fact="0.68"/>
              <dgm:constr type="l" for="ch" forName="Triangle" refType="w" fact="0.83"/>
              <dgm:constr type="t" for="ch" forName="Triangle" refType="h" fact="0"/>
              <dgm:constr type="w" for="ch" forName="Triangle" refType="w" fact="0.17"/>
              <dgm:constr type="h" for="ch" forName="Triangle" refType="w" refFor="ch" refForName="Triangle"/>
            </dgm:constrLst>
          </dgm:if>
          <dgm:else name="Name5">
            <dgm:constrLst>
              <dgm:constr type="l" for="ch" forName="LShape" refType="w" fact="0.002"/>
              <dgm:constr type="t" for="ch" forName="LShape" refType="h" fact="0.2347"/>
              <dgm:constr type="w" for="ch" forName="LShape" refType="w"/>
              <dgm:constr type="h" for="ch" forName="LShape" refType="h" fact="0.5164"/>
              <dgm:constr type="l" for="ch" forName="ParentText" refType="w" fact="0"/>
              <dgm:constr type="t" for="ch" forName="ParentText" refType="h" fact="0.32"/>
              <dgm:constr type="w" for="ch" forName="ParentText" refType="w" fact="0.902"/>
              <dgm:constr type="h" for="ch" forName="ParentText" refType="h" fact="0.68"/>
              <dgm:constr type="l" for="ch" forName="Triangle" refType="w" fact="0"/>
              <dgm:constr type="t" for="ch" forName="Triangle" refType="h" fact="0"/>
              <dgm:constr type="w" for="ch" forName="Triangle" refType="w" fact="0.17"/>
              <dgm:constr type="h" for="ch" forName="Triangle" refType="w" refFor="ch" refForName="Triangle"/>
            </dgm:constrLst>
          </dgm:else>
        </dgm:choose>
        <dgm:layoutNode name="LShape" styleLbl="alignNode1">
          <dgm:alg type="sp"/>
          <dgm:choose name="Name6">
            <dgm:if name="Name7" func="var" arg="dir" op="equ" val="norm">
              <dgm:shape xmlns:r="http://schemas.openxmlformats.org/officeDocument/2006/relationships" rot="90" type="corner" r:blip="">
                <dgm:adjLst>
                  <dgm:adj idx="1" val="0.1612"/>
                  <dgm:adj idx="2" val="0.1611"/>
                </dgm:adjLst>
              </dgm:shape>
            </dgm:if>
            <dgm:else name="Name8">
              <dgm:shape xmlns:r="http://schemas.openxmlformats.org/officeDocument/2006/relationships" rot="180" type="corner" r:blip="">
                <dgm:adjLst>
                  <dgm:adj idx="1" val="0.1612"/>
                  <dgm:adj idx="2" val="0.1611"/>
                </dgm:adjLst>
              </dgm:shape>
            </dgm:else>
          </dgm:choose>
          <dgm:presOf/>
        </dgm:layoutNode>
        <dgm:layoutNode name="ParentText" styleLbl="revTx">
          <dgm:varLst>
            <dgm:chMax val="0"/>
            <dgm:chPref val="0"/>
            <dgm:bulletEnabled val="1"/>
          </dgm:varLst>
          <dgm:alg type="tx">
            <dgm:param type="parTxLTRAlign" val="l"/>
            <dgm:param type="txAnchorVert" val="t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9">
          <dgm:if name="Name10" axis="followSib" ptType="node" func="cnt" op="gte" val="1">
            <dgm:layoutNode name="Triangle" styleLbl="alignNode1">
              <dgm:alg type="sp"/>
              <dgm:choose name="Name11">
                <dgm:if name="Name12" func="var" arg="dir" op="equ" val="norm">
                  <dgm:shape xmlns:r="http://schemas.openxmlformats.org/officeDocument/2006/relationships" type="triangle" r:blip="">
                    <dgm:adjLst>
                      <dgm:adj idx="1" val="1"/>
                    </dgm:adjLst>
                  </dgm:shape>
                </dgm:if>
                <dgm:else name="Name13">
                  <dgm:shape xmlns:r="http://schemas.openxmlformats.org/officeDocument/2006/relationships" rot="90" type="triangle" r:blip="">
                    <dgm:adjLst>
                      <dgm:adj idx="1" val="1"/>
                    </dgm:adjLst>
                  </dgm:shape>
                </dgm:else>
              </dgm:choose>
              <dgm:presOf/>
            </dgm:layoutNode>
          </dgm:if>
          <dgm:else name="Name14"/>
        </dgm:choose>
      </dgm:layoutNode>
      <dgm:forEach name="sibTransForEach" axis="followSib" ptType="sibTrans" cnt="1">
        <dgm:layoutNode name="sibTrans">
          <dgm:alg type="composite">
            <dgm:param type="ar" val="0.861"/>
          </dgm:alg>
          <dgm:constrLst>
            <dgm:constr type="w" for="ch" forName="space" refType="w"/>
            <dgm:constr type="h" for="ch" forName="space" refType="w"/>
          </dgm:constrLst>
          <dgm:layoutNode name="space" styleLbl="alignNode1">
            <dgm:alg type="sp"/>
            <dgm:shape xmlns:r="http://schemas.openxmlformats.org/officeDocument/2006/relationships" r:blip="">
              <dgm:adjLst/>
            </dgm:shape>
            <dgm:presOf/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lProcess3">
  <dgm:title val=""/>
  <dgm:desc val=""/>
  <dgm:catLst>
    <dgm:cat type="process" pri="11000"/>
    <dgm:cat type="convert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1" destId="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51" srcId="1" destId="11" srcOrd="0" destOrd="0"/>
        <dgm:cxn modelId="61" srcId="2" destId="21" srcOrd="0" destOrd="0"/>
        <dgm:cxn modelId="71" srcId="3" destId="31" srcOrd="0" destOrd="0"/>
        <dgm:cxn modelId="81" srcId="4" destId="41" srcOrd="0" destOrd="0"/>
      </dgm:cxnLst>
      <dgm:bg/>
      <dgm:whole/>
    </dgm:dataModel>
  </dgm:clrData>
  <dgm:layoutNode name="Name0">
    <dgm:varLst>
      <dgm:chPref val="3"/>
      <dgm:dir/>
      <dgm:animLvl val="lvl"/>
      <dgm:resizeHandles/>
    </dgm:varLst>
    <dgm:choose name="Name1">
      <dgm:if name="Name2" func="var" arg="dir" op="equ" val="norm">
        <dgm:alg type="lin">
          <dgm:param type="linDir" val="fromT"/>
          <dgm:param type="vertAlign" val="mid"/>
          <dgm:param type="nodeHorzAlign" val="l"/>
          <dgm:param type="nodeVertAlign" val="t"/>
          <dgm:param type="fallback" val="2D"/>
        </dgm:alg>
      </dgm:if>
      <dgm:else name="Name3">
        <dgm:alg type="lin">
          <dgm:param type="linDir" val="fromT"/>
          <dgm:param type="vertAlign" val="mid"/>
          <dgm:param type="nodeHorzAlign" val="r"/>
          <dgm:param type="nodeVertAlign" val="t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bigChev" refType="w"/>
      <dgm:constr type="h" for="des" forName="bigChev" refType="w" refFor="des" refForName="bigChev" op="equ" fact="0.4"/>
      <dgm:constr type="w" for="des" forName="node" refType="w" refFor="des" refForName="bigChev" fact="0.83"/>
      <dgm:constr type="h" for="des" forName="node" refType="w" refFor="des" refForName="node" op="equ" fact="0.4"/>
      <dgm:constr type="w" for="des" forName="parTrans" refType="w" refFor="des" refForName="bigChev" op="equ" fact="-0.13"/>
      <dgm:constr type="w" for="des" forName="sibTrans" refType="w" refFor="des" refForName="node" op="equ" fact="-0.14"/>
      <dgm:constr type="h" for="ch" forName="vSp" refType="h" refFor="des" refForName="bigChev" op="equ" fact="0.14"/>
      <dgm:constr type="primFontSz" for="des" forName="node" op="equ"/>
      <dgm:constr type="primFontSz" for="des" forName="bigChev" op="equ"/>
    </dgm:constrLst>
    <dgm:ruleLst/>
    <dgm:forEach name="Name4" axis="ch" ptType="node">
      <dgm:layoutNode name="horFlow">
        <dgm:choose name="Name5">
          <dgm:if name="Name6" func="var" arg="dir" op="equ" val="norm">
            <dgm:alg type="lin">
              <dgm:param type="linDir" val="fromL"/>
              <dgm:param type="nodeHorzAlign" val="l"/>
              <dgm:param type="nodeVertAlign" val="mid"/>
              <dgm:param type="fallback" val="2D"/>
            </dgm:alg>
          </dgm:if>
          <dgm:else name="Name7">
            <dgm:alg type="lin">
              <dgm:param type="linDir" val="fromR"/>
              <dgm:param type="nodeHorzAlign" val="r"/>
              <dgm:param type="nodeVertAlign" val="mid"/>
              <dgm:param type="fallback" val="2D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bigChev" styleLbl="node1">
          <dgm:alg type="tx"/>
          <dgm:choose name="Name8">
            <dgm:if name="Name9" func="var" arg="dir" op="equ" val="norm">
              <dgm:shape xmlns:r="http://schemas.openxmlformats.org/officeDocument/2006/relationships" type="chevron" r:blip="">
                <dgm:adjLst/>
              </dgm:shape>
              <dgm:presOf axis="self"/>
              <dgm:constrLst>
                <dgm:constr type="primFontSz" val="65"/>
                <dgm:constr type="rMarg"/>
                <dgm:constr type="lMarg" refType="primFontSz" fact="0.1"/>
                <dgm:constr type="tMarg" refType="primFontSz" fact="0.05"/>
                <dgm:constr type="bMarg" refType="primFontSz" fact="0.05"/>
              </dgm:constrLst>
            </dgm:if>
            <dgm:else name="Name10">
              <dgm:shape xmlns:r="http://schemas.openxmlformats.org/officeDocument/2006/relationships" rot="180" type="chevron" r:blip="">
                <dgm:adjLst/>
              </dgm:shape>
              <dgm:presOf axis="self"/>
              <dgm:constrLst>
                <dgm:constr type="primFontSz" val="65"/>
                <dgm:constr type="lMarg"/>
                <dgm:constr type="rMarg" refType="primFontSz" fact="0.1"/>
                <dgm:constr type="tMarg" refType="primFontSz" fact="0.05"/>
                <dgm:constr type="bMarg" refType="primFontSz" fact="0.05"/>
              </dgm:constrLst>
            </dgm:else>
          </dgm:choose>
          <dgm:ruleLst>
            <dgm:rule type="primFontSz" val="5" fact="NaN" max="NaN"/>
          </dgm:ruleLst>
        </dgm:layoutNode>
        <dgm:forEach name="parTransForEach" axis="ch" ptType="parTrans" cnt="1">
          <dgm:layoutNode name="par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  <dgm:forEach name="Name11" axis="ch" ptType="node">
          <dgm:layoutNode name="node" styleLbl="alignAccFollowNode1">
            <dgm:varLst>
              <dgm:bulletEnabled val="1"/>
            </dgm:varLst>
            <dgm:alg type="tx"/>
            <dgm:choose name="Name12">
              <dgm:if name="Name13" func="var" arg="dir" op="equ" val="norm">
                <dgm:shape xmlns:r="http://schemas.openxmlformats.org/officeDocument/2006/relationships" type="chevron" r:blip="">
                  <dgm:adjLst/>
                </dgm:shape>
                <dgm:presOf axis="desOrSelf" ptType="node"/>
                <dgm:constrLst>
                  <dgm:constr type="primFontSz" val="65"/>
                  <dgm:constr type="rMarg"/>
                  <dgm:constr type="lMarg" refType="primFontSz" fact="0.1"/>
                  <dgm:constr type="tMarg" refType="primFontSz" fact="0.05"/>
                  <dgm:constr type="bMarg" refType="primFontSz" fact="0.05"/>
                </dgm:constrLst>
              </dgm:if>
              <dgm:else name="Name14">
                <dgm:shape xmlns:r="http://schemas.openxmlformats.org/officeDocument/2006/relationships" rot="180" type="chevron" r:blip="">
                  <dgm:adjLst/>
                </dgm:shape>
                <dgm:presOf axis="desOrSelf" ptType="node"/>
                <dgm:constrLst>
                  <dgm:constr type="primFontSz" val="65"/>
                  <dgm:constr type="lMarg"/>
                  <dgm:constr type="rMarg" refType="primFontSz" fact="0.1"/>
                  <dgm:constr type="tMarg" refType="primFontSz" fact="0.05"/>
                  <dgm:constr type="bMarg" refType="primFontSz" fact="0.05"/>
                </dgm:constrLst>
              </dgm:else>
            </dgm:choose>
            <dgm:ruleLst>
              <dgm:rule type="primFontSz" val="5" fact="NaN" max="NaN"/>
            </dgm:ruleLst>
          </dgm:layoutNode>
          <dgm:forEach name="sibTransForEach" axis="followSib" ptType="sibTrans" cnt="1">
            <dgm:layoutNode name="sibTrans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layoutNode>
      <dgm:choose name="Name15">
        <dgm:if name="Name16" axis="self" ptType="node" func="revPos" op="gte" val="2">
          <dgm:layoutNode name="vSp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7"/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9/3/layout/StepUpProcess">
  <dgm:title val=""/>
  <dgm:desc val=""/>
  <dgm:catLst>
    <dgm:cat type="process" pri="13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grDir" val="bL"/>
          <dgm:param type="flowDir" val="row"/>
          <dgm:param type="off" val="off"/>
          <dgm:param type="bkpt" val="fixed"/>
          <dgm:param type="bkPtFixedVal" val="1"/>
        </dgm:alg>
      </dgm:if>
      <dgm:else name="Name2">
        <dgm:alg type="snake">
          <dgm:param type="grDir" val="bR"/>
          <dgm:param type="flowDir" val="row"/>
          <dgm:param type="off" val="off"/>
          <dgm:param type="bkpt" val="fixed"/>
          <dgm:param type="bkPtFixedVal" val="1"/>
        </dgm:alg>
      </dgm:else>
    </dgm:choose>
    <dgm:shape xmlns:r="http://schemas.openxmlformats.org/officeDocument/2006/relationships" r:blip="">
      <dgm:adjLst/>
    </dgm:shape>
    <dgm:constrLst>
      <dgm:constr type="alignOff" forName="rootnode" val="1"/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-0.765"/>
      <dgm:constr type="w" for="ch" forName="sibTrans" refType="w" fact="0.103"/>
      <dgm:constr type="h" for="ch" forName="sibTrans" refType="h" fact="0.103"/>
    </dgm:constrLst>
    <dgm:forEach name="nodesForEach" axis="ch" ptType="node">
      <dgm:layoutNode name="composite">
        <dgm:alg type="composite">
          <dgm:param type="ar" val="0.861"/>
        </dgm:alg>
        <dgm:shape xmlns:r="http://schemas.openxmlformats.org/officeDocument/2006/relationships" r:blip="">
          <dgm:adjLst/>
        </dgm:shape>
        <dgm:choose name="Name3">
          <dgm:if name="Name4" func="var" arg="dir" op="equ" val="norm">
            <dgm:constrLst>
              <dgm:constr type="l" for="ch" forName="LShape" refType="w" fact="0"/>
              <dgm:constr type="t" for="ch" forName="LShape" refType="h" fact="0.2347"/>
              <dgm:constr type="w" for="ch" forName="LShape" refType="w" fact="0.998"/>
              <dgm:constr type="h" for="ch" forName="LShape" refType="h" fact="0.5164"/>
              <dgm:constr type="r" for="ch" forName="ParentText" refType="w"/>
              <dgm:constr type="t" for="ch" forName="ParentText" refType="h" fact="0.32"/>
              <dgm:constr type="w" for="ch" forName="ParentText" refType="w" fact="0.901"/>
              <dgm:constr type="h" for="ch" forName="ParentText" refType="h" fact="0.68"/>
              <dgm:constr type="l" for="ch" forName="Triangle" refType="w" fact="0.83"/>
              <dgm:constr type="t" for="ch" forName="Triangle" refType="h" fact="0"/>
              <dgm:constr type="w" for="ch" forName="Triangle" refType="w" fact="0.17"/>
              <dgm:constr type="h" for="ch" forName="Triangle" refType="w" refFor="ch" refForName="Triangle"/>
            </dgm:constrLst>
          </dgm:if>
          <dgm:else name="Name5">
            <dgm:constrLst>
              <dgm:constr type="l" for="ch" forName="LShape" refType="w" fact="0.002"/>
              <dgm:constr type="t" for="ch" forName="LShape" refType="h" fact="0.2347"/>
              <dgm:constr type="w" for="ch" forName="LShape" refType="w"/>
              <dgm:constr type="h" for="ch" forName="LShape" refType="h" fact="0.5164"/>
              <dgm:constr type="l" for="ch" forName="ParentText" refType="w" fact="0"/>
              <dgm:constr type="t" for="ch" forName="ParentText" refType="h" fact="0.32"/>
              <dgm:constr type="w" for="ch" forName="ParentText" refType="w" fact="0.902"/>
              <dgm:constr type="h" for="ch" forName="ParentText" refType="h" fact="0.68"/>
              <dgm:constr type="l" for="ch" forName="Triangle" refType="w" fact="0"/>
              <dgm:constr type="t" for="ch" forName="Triangle" refType="h" fact="0"/>
              <dgm:constr type="w" for="ch" forName="Triangle" refType="w" fact="0.17"/>
              <dgm:constr type="h" for="ch" forName="Triangle" refType="w" refFor="ch" refForName="Triangle"/>
            </dgm:constrLst>
          </dgm:else>
        </dgm:choose>
        <dgm:layoutNode name="LShape" styleLbl="alignNode1">
          <dgm:alg type="sp"/>
          <dgm:choose name="Name6">
            <dgm:if name="Name7" func="var" arg="dir" op="equ" val="norm">
              <dgm:shape xmlns:r="http://schemas.openxmlformats.org/officeDocument/2006/relationships" rot="90" type="corner" r:blip="">
                <dgm:adjLst>
                  <dgm:adj idx="1" val="0.1612"/>
                  <dgm:adj idx="2" val="0.1611"/>
                </dgm:adjLst>
              </dgm:shape>
            </dgm:if>
            <dgm:else name="Name8">
              <dgm:shape xmlns:r="http://schemas.openxmlformats.org/officeDocument/2006/relationships" rot="180" type="corner" r:blip="">
                <dgm:adjLst>
                  <dgm:adj idx="1" val="0.1612"/>
                  <dgm:adj idx="2" val="0.1611"/>
                </dgm:adjLst>
              </dgm:shape>
            </dgm:else>
          </dgm:choose>
          <dgm:presOf/>
        </dgm:layoutNode>
        <dgm:layoutNode name="ParentText" styleLbl="revTx">
          <dgm:varLst>
            <dgm:chMax val="0"/>
            <dgm:chPref val="0"/>
            <dgm:bulletEnabled val="1"/>
          </dgm:varLst>
          <dgm:alg type="tx">
            <dgm:param type="parTxLTRAlign" val="l"/>
            <dgm:param type="txAnchorVert" val="t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9">
          <dgm:if name="Name10" axis="followSib" ptType="node" func="cnt" op="gte" val="1">
            <dgm:layoutNode name="Triangle" styleLbl="alignNode1">
              <dgm:alg type="sp"/>
              <dgm:choose name="Name11">
                <dgm:if name="Name12" func="var" arg="dir" op="equ" val="norm">
                  <dgm:shape xmlns:r="http://schemas.openxmlformats.org/officeDocument/2006/relationships" type="triangle" r:blip="">
                    <dgm:adjLst>
                      <dgm:adj idx="1" val="1"/>
                    </dgm:adjLst>
                  </dgm:shape>
                </dgm:if>
                <dgm:else name="Name13">
                  <dgm:shape xmlns:r="http://schemas.openxmlformats.org/officeDocument/2006/relationships" rot="90" type="triangle" r:blip="">
                    <dgm:adjLst>
                      <dgm:adj idx="1" val="1"/>
                    </dgm:adjLst>
                  </dgm:shape>
                </dgm:else>
              </dgm:choose>
              <dgm:presOf/>
            </dgm:layoutNode>
          </dgm:if>
          <dgm:else name="Name14"/>
        </dgm:choose>
      </dgm:layoutNode>
      <dgm:forEach name="sibTransForEach" axis="followSib" ptType="sibTrans" cnt="1">
        <dgm:layoutNode name="sibTrans">
          <dgm:alg type="composite">
            <dgm:param type="ar" val="0.861"/>
          </dgm:alg>
          <dgm:constrLst>
            <dgm:constr type="w" for="ch" forName="space" refType="w"/>
            <dgm:constr type="h" for="ch" forName="space" refType="w"/>
          </dgm:constrLst>
          <dgm:layoutNode name="space" styleLbl="alignNode1">
            <dgm:alg type="sp"/>
            <dgm:shape xmlns:r="http://schemas.openxmlformats.org/officeDocument/2006/relationships" r:blip="">
              <dgm:adjLst/>
            </dgm:shape>
            <dgm:presOf/>
          </dgm:layoutNod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lProcess3">
  <dgm:title val=""/>
  <dgm:desc val=""/>
  <dgm:catLst>
    <dgm:cat type="process" pri="11000"/>
    <dgm:cat type="convert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1" destId="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51" srcId="1" destId="11" srcOrd="0" destOrd="0"/>
        <dgm:cxn modelId="61" srcId="2" destId="21" srcOrd="0" destOrd="0"/>
        <dgm:cxn modelId="71" srcId="3" destId="31" srcOrd="0" destOrd="0"/>
        <dgm:cxn modelId="81" srcId="4" destId="41" srcOrd="0" destOrd="0"/>
      </dgm:cxnLst>
      <dgm:bg/>
      <dgm:whole/>
    </dgm:dataModel>
  </dgm:clrData>
  <dgm:layoutNode name="Name0">
    <dgm:varLst>
      <dgm:chPref val="3"/>
      <dgm:dir/>
      <dgm:animLvl val="lvl"/>
      <dgm:resizeHandles/>
    </dgm:varLst>
    <dgm:choose name="Name1">
      <dgm:if name="Name2" func="var" arg="dir" op="equ" val="norm">
        <dgm:alg type="lin">
          <dgm:param type="linDir" val="fromT"/>
          <dgm:param type="vertAlign" val="mid"/>
          <dgm:param type="nodeHorzAlign" val="l"/>
          <dgm:param type="nodeVertAlign" val="t"/>
          <dgm:param type="fallback" val="2D"/>
        </dgm:alg>
      </dgm:if>
      <dgm:else name="Name3">
        <dgm:alg type="lin">
          <dgm:param type="linDir" val="fromT"/>
          <dgm:param type="vertAlign" val="mid"/>
          <dgm:param type="nodeHorzAlign" val="r"/>
          <dgm:param type="nodeVertAlign" val="t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bigChev" refType="w"/>
      <dgm:constr type="h" for="des" forName="bigChev" refType="w" refFor="des" refForName="bigChev" op="equ" fact="0.4"/>
      <dgm:constr type="w" for="des" forName="node" refType="w" refFor="des" refForName="bigChev" fact="0.83"/>
      <dgm:constr type="h" for="des" forName="node" refType="w" refFor="des" refForName="node" op="equ" fact="0.4"/>
      <dgm:constr type="w" for="des" forName="parTrans" refType="w" refFor="des" refForName="bigChev" op="equ" fact="-0.13"/>
      <dgm:constr type="w" for="des" forName="sibTrans" refType="w" refFor="des" refForName="node" op="equ" fact="-0.14"/>
      <dgm:constr type="h" for="ch" forName="vSp" refType="h" refFor="des" refForName="bigChev" op="equ" fact="0.14"/>
      <dgm:constr type="primFontSz" for="des" forName="node" op="equ"/>
      <dgm:constr type="primFontSz" for="des" forName="bigChev" op="equ"/>
    </dgm:constrLst>
    <dgm:ruleLst/>
    <dgm:forEach name="Name4" axis="ch" ptType="node">
      <dgm:layoutNode name="horFlow">
        <dgm:choose name="Name5">
          <dgm:if name="Name6" func="var" arg="dir" op="equ" val="norm">
            <dgm:alg type="lin">
              <dgm:param type="linDir" val="fromL"/>
              <dgm:param type="nodeHorzAlign" val="l"/>
              <dgm:param type="nodeVertAlign" val="mid"/>
              <dgm:param type="fallback" val="2D"/>
            </dgm:alg>
          </dgm:if>
          <dgm:else name="Name7">
            <dgm:alg type="lin">
              <dgm:param type="linDir" val="fromR"/>
              <dgm:param type="nodeHorzAlign" val="r"/>
              <dgm:param type="nodeVertAlign" val="mid"/>
              <dgm:param type="fallback" val="2D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bigChev" styleLbl="node1">
          <dgm:alg type="tx"/>
          <dgm:choose name="Name8">
            <dgm:if name="Name9" func="var" arg="dir" op="equ" val="norm">
              <dgm:shape xmlns:r="http://schemas.openxmlformats.org/officeDocument/2006/relationships" type="chevron" r:blip="">
                <dgm:adjLst/>
              </dgm:shape>
              <dgm:presOf axis="self"/>
              <dgm:constrLst>
                <dgm:constr type="primFontSz" val="65"/>
                <dgm:constr type="rMarg"/>
                <dgm:constr type="lMarg" refType="primFontSz" fact="0.1"/>
                <dgm:constr type="tMarg" refType="primFontSz" fact="0.05"/>
                <dgm:constr type="bMarg" refType="primFontSz" fact="0.05"/>
              </dgm:constrLst>
            </dgm:if>
            <dgm:else name="Name10">
              <dgm:shape xmlns:r="http://schemas.openxmlformats.org/officeDocument/2006/relationships" rot="180" type="chevron" r:blip="">
                <dgm:adjLst/>
              </dgm:shape>
              <dgm:presOf axis="self"/>
              <dgm:constrLst>
                <dgm:constr type="primFontSz" val="65"/>
                <dgm:constr type="lMarg"/>
                <dgm:constr type="rMarg" refType="primFontSz" fact="0.1"/>
                <dgm:constr type="tMarg" refType="primFontSz" fact="0.05"/>
                <dgm:constr type="bMarg" refType="primFontSz" fact="0.05"/>
              </dgm:constrLst>
            </dgm:else>
          </dgm:choose>
          <dgm:ruleLst>
            <dgm:rule type="primFontSz" val="5" fact="NaN" max="NaN"/>
          </dgm:ruleLst>
        </dgm:layoutNode>
        <dgm:forEach name="parTransForEach" axis="ch" ptType="parTrans" cnt="1">
          <dgm:layoutNode name="par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  <dgm:forEach name="Name11" axis="ch" ptType="node">
          <dgm:layoutNode name="node" styleLbl="alignAccFollowNode1">
            <dgm:varLst>
              <dgm:bulletEnabled val="1"/>
            </dgm:varLst>
            <dgm:alg type="tx"/>
            <dgm:choose name="Name12">
              <dgm:if name="Name13" func="var" arg="dir" op="equ" val="norm">
                <dgm:shape xmlns:r="http://schemas.openxmlformats.org/officeDocument/2006/relationships" type="chevron" r:blip="">
                  <dgm:adjLst/>
                </dgm:shape>
                <dgm:presOf axis="desOrSelf" ptType="node"/>
                <dgm:constrLst>
                  <dgm:constr type="primFontSz" val="65"/>
                  <dgm:constr type="rMarg"/>
                  <dgm:constr type="lMarg" refType="primFontSz" fact="0.1"/>
                  <dgm:constr type="tMarg" refType="primFontSz" fact="0.05"/>
                  <dgm:constr type="bMarg" refType="primFontSz" fact="0.05"/>
                </dgm:constrLst>
              </dgm:if>
              <dgm:else name="Name14">
                <dgm:shape xmlns:r="http://schemas.openxmlformats.org/officeDocument/2006/relationships" rot="180" type="chevron" r:blip="">
                  <dgm:adjLst/>
                </dgm:shape>
                <dgm:presOf axis="desOrSelf" ptType="node"/>
                <dgm:constrLst>
                  <dgm:constr type="primFontSz" val="65"/>
                  <dgm:constr type="lMarg"/>
                  <dgm:constr type="rMarg" refType="primFontSz" fact="0.1"/>
                  <dgm:constr type="tMarg" refType="primFontSz" fact="0.05"/>
                  <dgm:constr type="bMarg" refType="primFontSz" fact="0.05"/>
                </dgm:constrLst>
              </dgm:else>
            </dgm:choose>
            <dgm:ruleLst>
              <dgm:rule type="primFontSz" val="5" fact="NaN" max="NaN"/>
            </dgm:ruleLst>
          </dgm:layoutNode>
          <dgm:forEach name="sibTransForEach" axis="followSib" ptType="sibTrans" cnt="1">
            <dgm:layoutNode name="sibTrans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layoutNode>
      <dgm:choose name="Name15">
        <dgm:if name="Name16" axis="self" ptType="node" func="revPos" op="gte" val="2">
          <dgm:layoutNode name="vSp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7"/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9/3/layout/StepUpProcess">
  <dgm:title val=""/>
  <dgm:desc val=""/>
  <dgm:catLst>
    <dgm:cat type="process" pri="13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grDir" val="bL"/>
          <dgm:param type="flowDir" val="row"/>
          <dgm:param type="off" val="off"/>
          <dgm:param type="bkpt" val="fixed"/>
          <dgm:param type="bkPtFixedVal" val="1"/>
        </dgm:alg>
      </dgm:if>
      <dgm:else name="Name2">
        <dgm:alg type="snake">
          <dgm:param type="grDir" val="bR"/>
          <dgm:param type="flowDir" val="row"/>
          <dgm:param type="off" val="off"/>
          <dgm:param type="bkpt" val="fixed"/>
          <dgm:param type="bkPtFixedVal" val="1"/>
        </dgm:alg>
      </dgm:else>
    </dgm:choose>
    <dgm:shape xmlns:r="http://schemas.openxmlformats.org/officeDocument/2006/relationships" r:blip="">
      <dgm:adjLst/>
    </dgm:shape>
    <dgm:constrLst>
      <dgm:constr type="alignOff" forName="rootnode" val="1"/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-0.765"/>
      <dgm:constr type="w" for="ch" forName="sibTrans" refType="w" fact="0.103"/>
      <dgm:constr type="h" for="ch" forName="sibTrans" refType="h" fact="0.103"/>
    </dgm:constrLst>
    <dgm:forEach name="nodesForEach" axis="ch" ptType="node">
      <dgm:layoutNode name="composite">
        <dgm:alg type="composite">
          <dgm:param type="ar" val="0.861"/>
        </dgm:alg>
        <dgm:shape xmlns:r="http://schemas.openxmlformats.org/officeDocument/2006/relationships" r:blip="">
          <dgm:adjLst/>
        </dgm:shape>
        <dgm:choose name="Name3">
          <dgm:if name="Name4" func="var" arg="dir" op="equ" val="norm">
            <dgm:constrLst>
              <dgm:constr type="l" for="ch" forName="LShape" refType="w" fact="0"/>
              <dgm:constr type="t" for="ch" forName="LShape" refType="h" fact="0.2347"/>
              <dgm:constr type="w" for="ch" forName="LShape" refType="w" fact="0.998"/>
              <dgm:constr type="h" for="ch" forName="LShape" refType="h" fact="0.5164"/>
              <dgm:constr type="r" for="ch" forName="ParentText" refType="w"/>
              <dgm:constr type="t" for="ch" forName="ParentText" refType="h" fact="0.32"/>
              <dgm:constr type="w" for="ch" forName="ParentText" refType="w" fact="0.901"/>
              <dgm:constr type="h" for="ch" forName="ParentText" refType="h" fact="0.68"/>
              <dgm:constr type="l" for="ch" forName="Triangle" refType="w" fact="0.83"/>
              <dgm:constr type="t" for="ch" forName="Triangle" refType="h" fact="0"/>
              <dgm:constr type="w" for="ch" forName="Triangle" refType="w" fact="0.17"/>
              <dgm:constr type="h" for="ch" forName="Triangle" refType="w" refFor="ch" refForName="Triangle"/>
            </dgm:constrLst>
          </dgm:if>
          <dgm:else name="Name5">
            <dgm:constrLst>
              <dgm:constr type="l" for="ch" forName="LShape" refType="w" fact="0.002"/>
              <dgm:constr type="t" for="ch" forName="LShape" refType="h" fact="0.2347"/>
              <dgm:constr type="w" for="ch" forName="LShape" refType="w"/>
              <dgm:constr type="h" for="ch" forName="LShape" refType="h" fact="0.5164"/>
              <dgm:constr type="l" for="ch" forName="ParentText" refType="w" fact="0"/>
              <dgm:constr type="t" for="ch" forName="ParentText" refType="h" fact="0.32"/>
              <dgm:constr type="w" for="ch" forName="ParentText" refType="w" fact="0.902"/>
              <dgm:constr type="h" for="ch" forName="ParentText" refType="h" fact="0.68"/>
              <dgm:constr type="l" for="ch" forName="Triangle" refType="w" fact="0"/>
              <dgm:constr type="t" for="ch" forName="Triangle" refType="h" fact="0"/>
              <dgm:constr type="w" for="ch" forName="Triangle" refType="w" fact="0.17"/>
              <dgm:constr type="h" for="ch" forName="Triangle" refType="w" refFor="ch" refForName="Triangle"/>
            </dgm:constrLst>
          </dgm:else>
        </dgm:choose>
        <dgm:layoutNode name="LShape" styleLbl="alignNode1">
          <dgm:alg type="sp"/>
          <dgm:choose name="Name6">
            <dgm:if name="Name7" func="var" arg="dir" op="equ" val="norm">
              <dgm:shape xmlns:r="http://schemas.openxmlformats.org/officeDocument/2006/relationships" rot="90" type="corner" r:blip="">
                <dgm:adjLst>
                  <dgm:adj idx="1" val="0.1612"/>
                  <dgm:adj idx="2" val="0.1611"/>
                </dgm:adjLst>
              </dgm:shape>
            </dgm:if>
            <dgm:else name="Name8">
              <dgm:shape xmlns:r="http://schemas.openxmlformats.org/officeDocument/2006/relationships" rot="180" type="corner" r:blip="">
                <dgm:adjLst>
                  <dgm:adj idx="1" val="0.1612"/>
                  <dgm:adj idx="2" val="0.1611"/>
                </dgm:adjLst>
              </dgm:shape>
            </dgm:else>
          </dgm:choose>
          <dgm:presOf/>
        </dgm:layoutNode>
        <dgm:layoutNode name="ParentText" styleLbl="revTx">
          <dgm:varLst>
            <dgm:chMax val="0"/>
            <dgm:chPref val="0"/>
            <dgm:bulletEnabled val="1"/>
          </dgm:varLst>
          <dgm:alg type="tx">
            <dgm:param type="parTxLTRAlign" val="l"/>
            <dgm:param type="txAnchorVert" val="t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9">
          <dgm:if name="Name10" axis="followSib" ptType="node" func="cnt" op="gte" val="1">
            <dgm:layoutNode name="Triangle" styleLbl="alignNode1">
              <dgm:alg type="sp"/>
              <dgm:choose name="Name11">
                <dgm:if name="Name12" func="var" arg="dir" op="equ" val="norm">
                  <dgm:shape xmlns:r="http://schemas.openxmlformats.org/officeDocument/2006/relationships" type="triangle" r:blip="">
                    <dgm:adjLst>
                      <dgm:adj idx="1" val="1"/>
                    </dgm:adjLst>
                  </dgm:shape>
                </dgm:if>
                <dgm:else name="Name13">
                  <dgm:shape xmlns:r="http://schemas.openxmlformats.org/officeDocument/2006/relationships" rot="90" type="triangle" r:blip="">
                    <dgm:adjLst>
                      <dgm:adj idx="1" val="1"/>
                    </dgm:adjLst>
                  </dgm:shape>
                </dgm:else>
              </dgm:choose>
              <dgm:presOf/>
            </dgm:layoutNode>
          </dgm:if>
          <dgm:else name="Name14"/>
        </dgm:choose>
      </dgm:layoutNode>
      <dgm:forEach name="sibTransForEach" axis="followSib" ptType="sibTrans" cnt="1">
        <dgm:layoutNode name="sibTrans">
          <dgm:alg type="composite">
            <dgm:param type="ar" val="0.861"/>
          </dgm:alg>
          <dgm:constrLst>
            <dgm:constr type="w" for="ch" forName="space" refType="w"/>
            <dgm:constr type="h" for="ch" forName="space" refType="w"/>
          </dgm:constrLst>
          <dgm:layoutNode name="space" styleLbl="alignNode1">
            <dgm:alg type="sp"/>
            <dgm:shape xmlns:r="http://schemas.openxmlformats.org/officeDocument/2006/relationships" r:blip="">
              <dgm:adjLst/>
            </dgm:shape>
            <dgm:presOf/>
          </dgm:layoutNode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lProcess3">
  <dgm:title val=""/>
  <dgm:desc val=""/>
  <dgm:catLst>
    <dgm:cat type="process" pri="11000"/>
    <dgm:cat type="convert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1" destId="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51" srcId="1" destId="11" srcOrd="0" destOrd="0"/>
        <dgm:cxn modelId="61" srcId="2" destId="21" srcOrd="0" destOrd="0"/>
        <dgm:cxn modelId="71" srcId="3" destId="31" srcOrd="0" destOrd="0"/>
        <dgm:cxn modelId="81" srcId="4" destId="41" srcOrd="0" destOrd="0"/>
      </dgm:cxnLst>
      <dgm:bg/>
      <dgm:whole/>
    </dgm:dataModel>
  </dgm:clrData>
  <dgm:layoutNode name="Name0">
    <dgm:varLst>
      <dgm:chPref val="3"/>
      <dgm:dir/>
      <dgm:animLvl val="lvl"/>
      <dgm:resizeHandles/>
    </dgm:varLst>
    <dgm:choose name="Name1">
      <dgm:if name="Name2" func="var" arg="dir" op="equ" val="norm">
        <dgm:alg type="lin">
          <dgm:param type="linDir" val="fromT"/>
          <dgm:param type="vertAlign" val="mid"/>
          <dgm:param type="nodeHorzAlign" val="l"/>
          <dgm:param type="nodeVertAlign" val="t"/>
          <dgm:param type="fallback" val="2D"/>
        </dgm:alg>
      </dgm:if>
      <dgm:else name="Name3">
        <dgm:alg type="lin">
          <dgm:param type="linDir" val="fromT"/>
          <dgm:param type="vertAlign" val="mid"/>
          <dgm:param type="nodeHorzAlign" val="r"/>
          <dgm:param type="nodeVertAlign" val="t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bigChev" refType="w"/>
      <dgm:constr type="h" for="des" forName="bigChev" refType="w" refFor="des" refForName="bigChev" op="equ" fact="0.4"/>
      <dgm:constr type="w" for="des" forName="node" refType="w" refFor="des" refForName="bigChev" fact="0.83"/>
      <dgm:constr type="h" for="des" forName="node" refType="w" refFor="des" refForName="node" op="equ" fact="0.4"/>
      <dgm:constr type="w" for="des" forName="parTrans" refType="w" refFor="des" refForName="bigChev" op="equ" fact="-0.13"/>
      <dgm:constr type="w" for="des" forName="sibTrans" refType="w" refFor="des" refForName="node" op="equ" fact="-0.14"/>
      <dgm:constr type="h" for="ch" forName="vSp" refType="h" refFor="des" refForName="bigChev" op="equ" fact="0.14"/>
      <dgm:constr type="primFontSz" for="des" forName="node" op="equ"/>
      <dgm:constr type="primFontSz" for="des" forName="bigChev" op="equ"/>
    </dgm:constrLst>
    <dgm:ruleLst/>
    <dgm:forEach name="Name4" axis="ch" ptType="node">
      <dgm:layoutNode name="horFlow">
        <dgm:choose name="Name5">
          <dgm:if name="Name6" func="var" arg="dir" op="equ" val="norm">
            <dgm:alg type="lin">
              <dgm:param type="linDir" val="fromL"/>
              <dgm:param type="nodeHorzAlign" val="l"/>
              <dgm:param type="nodeVertAlign" val="mid"/>
              <dgm:param type="fallback" val="2D"/>
            </dgm:alg>
          </dgm:if>
          <dgm:else name="Name7">
            <dgm:alg type="lin">
              <dgm:param type="linDir" val="fromR"/>
              <dgm:param type="nodeHorzAlign" val="r"/>
              <dgm:param type="nodeVertAlign" val="mid"/>
              <dgm:param type="fallback" val="2D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bigChev" styleLbl="node1">
          <dgm:alg type="tx"/>
          <dgm:choose name="Name8">
            <dgm:if name="Name9" func="var" arg="dir" op="equ" val="norm">
              <dgm:shape xmlns:r="http://schemas.openxmlformats.org/officeDocument/2006/relationships" type="chevron" r:blip="">
                <dgm:adjLst/>
              </dgm:shape>
              <dgm:presOf axis="self"/>
              <dgm:constrLst>
                <dgm:constr type="primFontSz" val="65"/>
                <dgm:constr type="rMarg"/>
                <dgm:constr type="lMarg" refType="primFontSz" fact="0.1"/>
                <dgm:constr type="tMarg" refType="primFontSz" fact="0.05"/>
                <dgm:constr type="bMarg" refType="primFontSz" fact="0.05"/>
              </dgm:constrLst>
            </dgm:if>
            <dgm:else name="Name10">
              <dgm:shape xmlns:r="http://schemas.openxmlformats.org/officeDocument/2006/relationships" rot="180" type="chevron" r:blip="">
                <dgm:adjLst/>
              </dgm:shape>
              <dgm:presOf axis="self"/>
              <dgm:constrLst>
                <dgm:constr type="primFontSz" val="65"/>
                <dgm:constr type="lMarg"/>
                <dgm:constr type="rMarg" refType="primFontSz" fact="0.1"/>
                <dgm:constr type="tMarg" refType="primFontSz" fact="0.05"/>
                <dgm:constr type="bMarg" refType="primFontSz" fact="0.05"/>
              </dgm:constrLst>
            </dgm:else>
          </dgm:choose>
          <dgm:ruleLst>
            <dgm:rule type="primFontSz" val="5" fact="NaN" max="NaN"/>
          </dgm:ruleLst>
        </dgm:layoutNode>
        <dgm:forEach name="parTransForEach" axis="ch" ptType="parTrans" cnt="1">
          <dgm:layoutNode name="par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  <dgm:forEach name="Name11" axis="ch" ptType="node">
          <dgm:layoutNode name="node" styleLbl="alignAccFollowNode1">
            <dgm:varLst>
              <dgm:bulletEnabled val="1"/>
            </dgm:varLst>
            <dgm:alg type="tx"/>
            <dgm:choose name="Name12">
              <dgm:if name="Name13" func="var" arg="dir" op="equ" val="norm">
                <dgm:shape xmlns:r="http://schemas.openxmlformats.org/officeDocument/2006/relationships" type="chevron" r:blip="">
                  <dgm:adjLst/>
                </dgm:shape>
                <dgm:presOf axis="desOrSelf" ptType="node"/>
                <dgm:constrLst>
                  <dgm:constr type="primFontSz" val="65"/>
                  <dgm:constr type="rMarg"/>
                  <dgm:constr type="lMarg" refType="primFontSz" fact="0.1"/>
                  <dgm:constr type="tMarg" refType="primFontSz" fact="0.05"/>
                  <dgm:constr type="bMarg" refType="primFontSz" fact="0.05"/>
                </dgm:constrLst>
              </dgm:if>
              <dgm:else name="Name14">
                <dgm:shape xmlns:r="http://schemas.openxmlformats.org/officeDocument/2006/relationships" rot="180" type="chevron" r:blip="">
                  <dgm:adjLst/>
                </dgm:shape>
                <dgm:presOf axis="desOrSelf" ptType="node"/>
                <dgm:constrLst>
                  <dgm:constr type="primFontSz" val="65"/>
                  <dgm:constr type="lMarg"/>
                  <dgm:constr type="rMarg" refType="primFontSz" fact="0.1"/>
                  <dgm:constr type="tMarg" refType="primFontSz" fact="0.05"/>
                  <dgm:constr type="bMarg" refType="primFontSz" fact="0.05"/>
                </dgm:constrLst>
              </dgm:else>
            </dgm:choose>
            <dgm:ruleLst>
              <dgm:rule type="primFontSz" val="5" fact="NaN" max="NaN"/>
            </dgm:ruleLst>
          </dgm:layoutNode>
          <dgm:forEach name="sibTransForEach" axis="followSib" ptType="sibTrans" cnt="1">
            <dgm:layoutNode name="sibTrans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layoutNode>
      <dgm:choose name="Name15">
        <dgm:if name="Name16" axis="self" ptType="node" func="revPos" op="gte" val="2">
          <dgm:layoutNode name="vSp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7"/>
      </dgm:choose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8/layout/HexagonCluster">
  <dgm:title val=""/>
  <dgm:desc val=""/>
  <dgm:catLst>
    <dgm:cat type="picture" pri="21000"/>
    <dgm:cat type="relationship" pri="3200"/>
    <dgm:cat type="pictureconvert" pri="21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clrData>
  <dgm:layoutNode name="Name0">
    <dgm:varLst>
      <dgm:chMax val="21"/>
      <dgm:chPref val="21"/>
    </dgm:varLst>
    <dgm:shape xmlns:r="http://schemas.openxmlformats.org/officeDocument/2006/relationships" r:blip="">
      <dgm:adjLst/>
    </dgm:shape>
    <dgm:choose name="Name1">
      <dgm:if name="Name2" axis="ch" ptType="node" func="cnt" op="equ" val="1">
        <dgm:alg type="composite">
          <dgm:param type="ar" val="1.3871"/>
        </dgm:alg>
        <dgm:constrLst>
          <dgm:constr type="primFontSz" for="des" ptType="node" op="equ" val="65"/>
          <dgm:constr type="l" for="ch" forName="text1" refType="w" fact="0.4525"/>
          <dgm:constr type="t" for="ch" forName="text1" refType="h" fact="0.346"/>
          <dgm:constr type="w" for="ch" forName="text1" refType="w" fact="0.5475"/>
          <dgm:constr type="h" for="ch" forName="text1" refType="h" fact="0.654"/>
          <dgm:constr type="l" for="ch" forName="textaccent1" refType="w" fact="0.4652"/>
          <dgm:constr type="t" for="ch" forName="textaccent1" refType="h" fact="0.6348"/>
          <dgm:constr type="w" for="ch" forName="textaccent1" refType="w" fact="0.0639"/>
          <dgm:constr type="h" for="ch" forName="textaccent1" refType="h" fact="0.0765"/>
          <dgm:constr type="l" for="ch" forName="image1" refType="w" fact="0"/>
          <dgm:constr type="t" for="ch" forName="image1" refType="h" fact="0"/>
          <dgm:constr type="w" for="ch" forName="image1" refType="w" fact="0.5468"/>
          <dgm:constr type="h" for="ch" forName="image1" refType="h" fact="0.6538"/>
          <dgm:constr type="l" for="ch" forName="imageaccent1" refType="w" fact="0.3702"/>
          <dgm:constr type="t" for="ch" forName="imageaccent1" refType="h" fact="0.5633"/>
          <dgm:constr type="w" for="ch" forName="imageaccent1" refType="w" fact="0.0639"/>
          <dgm:constr type="h" for="ch" forName="imageaccent1" refType="h" fact="0.0765"/>
        </dgm:constrLst>
      </dgm:if>
      <dgm:if name="Name3" axis="ch" ptType="node" func="cnt" op="equ" val="2">
        <dgm:alg type="composite">
          <dgm:param type="ar" val="2.6443"/>
        </dgm:alg>
        <dgm:constrLst>
          <dgm:constr type="primFontSz" for="des" ptType="node" op="equ" val="65"/>
          <dgm:constr type="l" for="ch" forName="text1" refType="w" fact="0.2383"/>
          <dgm:constr type="t" for="ch" forName="text1" refType="h" fact="0.3501"/>
          <dgm:constr type="w" for="ch" forName="text1" refType="w" fact="0.285"/>
          <dgm:constr type="h" for="ch" forName="text1" refType="h" fact="0.6499"/>
          <dgm:constr type="l" for="ch" forName="textaccent1" refType="w" fact="0.2472"/>
          <dgm:constr type="t" for="ch" forName="textaccent1" refType="h" fact="0.6371"/>
          <dgm:constr type="w" for="ch" forName="textaccent1" refType="w" fact="0.0333"/>
          <dgm:constr type="h" for="ch" forName="textaccent1" refType="h" fact="0.076"/>
          <dgm:constr type="l" for="ch" forName="image1" refType="w" fact="0"/>
          <dgm:constr type="t" for="ch" forName="image1" refType="h" fact="0"/>
          <dgm:constr type="w" for="ch" forName="image1" refType="w" fact="0.285"/>
          <dgm:constr type="h" for="ch" forName="image1" refType="h" fact="0.6499"/>
          <dgm:constr type="l" for="ch" forName="imageaccent1" refType="w" fact="0.1942"/>
          <dgm:constr type="t" for="ch" forName="imageaccent1" refType="h" fact="0.5602"/>
          <dgm:constr type="w" for="ch" forName="imageaccent1" refType="w" fact="0.0333"/>
          <dgm:constr type="h" for="ch" forName="imageaccent1" refType="h" fact="0.076"/>
          <dgm:constr type="l" for="ch" forName="text2" refType="w" fact="0.4767"/>
          <dgm:constr type="t" for="ch" forName="text2" refType="h" fact="0"/>
          <dgm:constr type="w" for="ch" forName="text2" refType="w" fact="0.285"/>
          <dgm:constr type="h" for="ch" forName="text2" refType="h" fact="0.6499"/>
          <dgm:constr type="l" for="ch" forName="textaccent2" refType="w" fact="0.6709"/>
          <dgm:constr type="t" for="ch" forName="textaccent2" refType="h" fact="0.5602"/>
          <dgm:constr type="w" for="ch" forName="textaccent2" refType="w" fact="0.0333"/>
          <dgm:constr type="h" for="ch" forName="textaccent2" refType="h" fact="0.076"/>
          <dgm:constr type="l" for="ch" forName="image2" refType="w" fact="0.715"/>
          <dgm:constr type="t" for="ch" forName="image2" refType="h" fact="0.3501"/>
          <dgm:constr type="w" for="ch" forName="image2" refType="w" fact="0.285"/>
          <dgm:constr type="h" for="ch" forName="image2" refType="h" fact="0.6499"/>
          <dgm:constr type="l" for="ch" forName="imageaccent2" refType="w" fact="0.7239"/>
          <dgm:constr type="t" for="ch" forName="imageaccent2" refType="h" fact="0.6371"/>
          <dgm:constr type="w" for="ch" forName="imageaccent2" refType="w" fact="0.0333"/>
          <dgm:constr type="h" for="ch" forName="imageaccent2" refType="h" fact="0.076"/>
        </dgm:constrLst>
      </dgm:if>
      <dgm:if name="Name4" axis="ch" ptType="node" func="cnt" op="equ" val="3">
        <dgm:alg type="composite">
          <dgm:param type="ar" val="1.5623"/>
        </dgm:alg>
        <dgm:constrLst>
          <dgm:constr type="primFontSz" for="des" ptType="node" op="equ" val="65"/>
          <dgm:constr type="l" for="ch" forName="text1" refType="w" fact="0.2402"/>
          <dgm:constr type="t" for="ch" forName="text1" refType="h" fact="0.6215"/>
          <dgm:constr type="w" for="ch" forName="text1" refType="w" fact="0.281"/>
          <dgm:constr type="h" for="ch" forName="text1" refType="h" fact="0.3785"/>
          <dgm:constr type="l" for="ch" forName="textaccent1" refType="w" fact="0.2475"/>
          <dgm:constr type="t" for="ch" forName="textaccent1" refType="h" fact="0.7886"/>
          <dgm:constr type="w" for="ch" forName="textaccent1" refType="w" fact="0.0329"/>
          <dgm:constr type="h" for="ch" forName="textaccent1" refType="h" fact="0.0443"/>
          <dgm:constr type="l" for="ch" forName="image1" refType="w" fact="0"/>
          <dgm:constr type="t" for="ch" forName="image1" refType="h" fact="0.4182"/>
          <dgm:constr type="w" for="ch" forName="image1" refType="w" fact="0.281"/>
          <dgm:constr type="h" for="ch" forName="image1" refType="h" fact="0.3785"/>
          <dgm:constr type="l" for="ch" forName="imageaccent1" refType="w" fact="0.1913"/>
          <dgm:constr type="t" for="ch" forName="imageaccent1" refType="h" fact="0.7467"/>
          <dgm:constr type="w" for="ch" forName="imageaccent1" refType="w" fact="0.0329"/>
          <dgm:constr type="h" for="ch" forName="imageaccent1" refType="h" fact="0.0443"/>
          <dgm:constr type="l" for="ch" forName="text2" refType="w" fact="0.4796"/>
          <dgm:constr type="t" for="ch" forName="text2" refType="h" fact="0.4137"/>
          <dgm:constr type="w" for="ch" forName="text2" refType="w" fact="0.281"/>
          <dgm:constr type="h" for="ch" forName="text2" refType="h" fact="0.3785"/>
          <dgm:constr type="l" for="ch" forName="textaccent2" refType="w" fact="0.6717"/>
          <dgm:constr type="t" for="ch" forName="textaccent2" refType="h" fact="0.7418"/>
          <dgm:constr type="w" for="ch" forName="textaccent2" refType="w" fact="0.0329"/>
          <dgm:constr type="h" for="ch" forName="textaccent2" refType="h" fact="0.0443"/>
          <dgm:constr type="l" for="ch" forName="image2" refType="w" fact="0.719"/>
          <dgm:constr type="t" for="ch" forName="image2" refType="h" fact="0.6215"/>
          <dgm:constr type="w" for="ch" forName="image2" refType="w" fact="0.281"/>
          <dgm:constr type="h" for="ch" forName="image2" refType="h" fact="0.3785"/>
          <dgm:constr type="l" for="ch" forName="imageaccent2" refType="w" fact="0.7263"/>
          <dgm:constr type="t" for="ch" forName="imageaccent2" refType="h" fact="0.7886"/>
          <dgm:constr type="w" for="ch" forName="imageaccent2" refType="w" fact="0.0329"/>
          <dgm:constr type="h" for="ch" forName="imageaccent2" refType="h" fact="0.0443"/>
          <dgm:constr type="l" for="ch" forName="text3" refType="w" fact="0.2402"/>
          <dgm:constr type="t" for="ch" forName="text3" refType="h" fact="0.2068"/>
          <dgm:constr type="w" for="ch" forName="text3" refType="w" fact="0.281"/>
          <dgm:constr type="h" for="ch" forName="text3" refType="h" fact="0.3785"/>
          <dgm:constr type="l" for="ch" forName="textaccent3" refType="w" fact="0.4307"/>
          <dgm:constr type="t" for="ch" forName="textaccent3" refType="h" fact="0.215"/>
          <dgm:constr type="w" for="ch" forName="textaccent3" refType="w" fact="0.0329"/>
          <dgm:constr type="h" for="ch" forName="textaccent3" refType="h" fact="0.0443"/>
          <dgm:constr type="l" for="ch" forName="image3" refType="w" fact="0.4796"/>
          <dgm:constr type="t" for="ch" forName="image3" refType="h" fact="0"/>
          <dgm:constr type="w" for="ch" forName="image3" refType="w" fact="0.281"/>
          <dgm:constr type="h" for="ch" forName="image3" refType="h" fact="0.3785"/>
          <dgm:constr type="l" for="ch" forName="imageaccent3" refType="w" fact="0.4879"/>
          <dgm:constr type="t" for="ch" forName="imageaccent3" refType="h" fact="0.1662"/>
          <dgm:constr type="w" for="ch" forName="imageaccent3" refType="w" fact="0.0329"/>
          <dgm:constr type="h" for="ch" forName="imageaccent3" refType="h" fact="0.0443"/>
        </dgm:constrLst>
      </dgm:if>
      <dgm:if name="Name5" axis="ch" ptType="node" func="cnt" op="equ" val="4">
        <dgm:alg type="composite">
          <dgm:param type="ar" val="1.943"/>
        </dgm:alg>
        <dgm:constrLst>
          <dgm:constr type="primFontSz" for="des" ptType="node" op="equ" val="65"/>
          <dgm:constr type="l" for="ch" forName="image2" refType="w" fact="0.5787"/>
          <dgm:constr type="t" for="ch" forName="image2" refType="h" fact="0.6208"/>
          <dgm:constr type="w" for="ch" forName="image2" refType="w" fact="0.227"/>
          <dgm:constr type="h" for="ch" forName="image2" refType="h" fact="0.3786"/>
          <dgm:constr type="l" for="ch" forName="text4" refType="w" fact="0.5787"/>
          <dgm:constr type="t" for="ch" forName="text4" refType="h" fact="0.2081"/>
          <dgm:constr type="w" for="ch" forName="text4" refType="w" fact="0.227"/>
          <dgm:constr type="h" for="ch" forName="text4" refType="h" fact="0.3786"/>
          <dgm:constr type="l" for="ch" forName="text2" refType="w" fact="0.3852"/>
          <dgm:constr type="t" for="ch" forName="text2" refType="h" fact="0.4127"/>
          <dgm:constr type="w" for="ch" forName="text2" refType="w" fact="0.227"/>
          <dgm:constr type="h" for="ch" forName="text2" refType="h" fact="0.3786"/>
          <dgm:constr type="l" for="ch" forName="image3" refType="w" fact="0.3852"/>
          <dgm:constr type="t" for="ch" forName="image3" refType="h" fact="0"/>
          <dgm:constr type="w" for="ch" forName="image3" refType="w" fact="0.227"/>
          <dgm:constr type="h" for="ch" forName="image3" refType="h" fact="0.3786"/>
          <dgm:constr type="l" for="ch" forName="text1" refType="w" fact="0.1927"/>
          <dgm:constr type="t" for="ch" forName="text1" refType="h" fact="0.6214"/>
          <dgm:constr type="w" for="ch" forName="text1" refType="w" fact="0.227"/>
          <dgm:constr type="h" for="ch" forName="text1" refType="h" fact="0.3786"/>
          <dgm:constr type="l" for="ch" forName="textaccent1" refType="w" fact="0.1998"/>
          <dgm:constr type="t" for="ch" forName="textaccent1" refType="h" fact="0.7887"/>
          <dgm:constr type="w" for="ch" forName="textaccent1" refType="w" fact="0.0265"/>
          <dgm:constr type="h" for="ch" forName="textaccent1" refType="h" fact="0.0444"/>
          <dgm:constr type="l" for="ch" forName="image1" refType="w" fact="0"/>
          <dgm:constr type="t" for="ch" forName="image1" refType="h" fact="0.4156"/>
          <dgm:constr type="w" for="ch" forName="image1" refType="w" fact="0.227"/>
          <dgm:constr type="h" for="ch" forName="image1" refType="h" fact="0.3786"/>
          <dgm:constr type="l" for="ch" forName="imageaccent1" refType="w" fact="0.1537"/>
          <dgm:constr type="t" for="ch" forName="imageaccent1" refType="h" fact="0.7417"/>
          <dgm:constr type="w" for="ch" forName="imageaccent1" refType="w" fact="0.0265"/>
          <dgm:constr type="h" for="ch" forName="imageaccent1" refType="h" fact="0.0444"/>
          <dgm:constr type="l" for="ch" forName="textaccent2" refType="w" fact="0.5407"/>
          <dgm:constr type="t" for="ch" forName="textaccent2" refType="h" fact="0.7384"/>
          <dgm:constr type="w" for="ch" forName="textaccent2" refType="w" fact="0.0265"/>
          <dgm:constr type="h" for="ch" forName="textaccent2" refType="h" fact="0.0444"/>
          <dgm:constr type="l" for="ch" forName="imageaccent2" refType="w" fact="0.5839"/>
          <dgm:constr type="t" for="ch" forName="imageaccent2" refType="h" fact="0.7904"/>
          <dgm:constr type="w" for="ch" forName="imageaccent2" refType="w" fact="0.0265"/>
          <dgm:constr type="h" for="ch" forName="imageaccent2" refType="h" fact="0.0444"/>
          <dgm:constr type="l" for="ch" forName="text3" refType="w" fact="0.1927"/>
          <dgm:constr type="t" for="ch" forName="text3" refType="h" fact="0.2087"/>
          <dgm:constr type="w" for="ch" forName="text3" refType="w" fact="0.227"/>
          <dgm:constr type="h" for="ch" forName="text3" refType="h" fact="0.3786"/>
          <dgm:constr type="l" for="ch" forName="textaccent3" refType="w" fact="0.3472"/>
          <dgm:constr type="t" for="ch" forName="textaccent3" refType="h" fact="0.2165"/>
          <dgm:constr type="w" for="ch" forName="textaccent3" refType="w" fact="0.0265"/>
          <dgm:constr type="h" for="ch" forName="textaccent3" refType="h" fact="0.0444"/>
          <dgm:constr type="l" for="ch" forName="imageaccent3" refType="w" fact="0.3904"/>
          <dgm:constr type="t" for="ch" forName="imageaccent3" refType="h" fact="0.1678"/>
          <dgm:constr type="w" for="ch" forName="imageaccent3" refType="w" fact="0.0265"/>
          <dgm:constr type="h" for="ch" forName="imageaccent3" refType="h" fact="0.0444"/>
          <dgm:constr type="l" for="ch" forName="textaccent4" refType="w" fact="0.7739"/>
          <dgm:constr type="t" for="ch" forName="textaccent4" refType="h" fact="0.3752"/>
          <dgm:constr type="w" for="ch" forName="textaccent4" refType="w" fact="0.0265"/>
          <dgm:constr type="h" for="ch" forName="textaccent4" refType="h" fact="0.0444"/>
          <dgm:constr type="l" for="ch" forName="image4" refType="w" fact="0.773"/>
          <dgm:constr type="t" for="ch" forName="image4" refType="h" fact="0.4162"/>
          <dgm:constr type="w" for="ch" forName="image4" refType="w" fact="0.227"/>
          <dgm:constr type="h" for="ch" forName="image4" refType="h" fact="0.3786"/>
          <dgm:constr type="l" for="ch" forName="imageaccent4" refType="w" fact="0.8188"/>
          <dgm:constr type="t" for="ch" forName="imageaccent4" refType="h" fact="0.4229"/>
          <dgm:constr type="w" for="ch" forName="imageaccent4" refType="w" fact="0.0265"/>
          <dgm:constr type="h" for="ch" forName="imageaccent4" refType="h" fact="0.0444"/>
        </dgm:constrLst>
      </dgm:if>
      <dgm:if name="Name6" axis="ch" ptType="node" func="cnt" op="equ" val="5">
        <dgm:alg type="composite">
          <dgm:param type="ar" val="2.3203"/>
        </dgm:alg>
        <dgm:constrLst>
          <dgm:constr type="primFontSz" for="des" ptType="node" op="equ" val="65"/>
          <dgm:constr type="l" for="ch" forName="image4" refType="w" fact="0.6491"/>
          <dgm:constr type="t" for="ch" forName="image4" refType="h" fact="0.4193"/>
          <dgm:constr type="w" for="ch" forName="image4" refType="w" fact="0.1886"/>
          <dgm:constr type="h" for="ch" forName="image4" refType="h" fact="0.3757"/>
          <dgm:constr type="l" for="ch" forName="text5" refType="w" fact="0.6491"/>
          <dgm:constr type="t" for="ch" forName="text5" refType="h" fact="0.004"/>
          <dgm:constr type="w" for="ch" forName="text5" refType="w" fact="0.1886"/>
          <dgm:constr type="h" for="ch" forName="text5" refType="h" fact="0.3757"/>
          <dgm:constr type="l" for="ch" forName="image5" refType="w" fact="0.8114"/>
          <dgm:constr type="t" for="ch" forName="image5" refType="h" fact="0.2136"/>
          <dgm:constr type="w" for="ch" forName="image5" refType="w" fact="0.1886"/>
          <dgm:constr type="h" for="ch" forName="image5" refType="h" fact="0.3757"/>
          <dgm:constr type="l" for="ch" forName="image2" refType="w" fact="0.4868"/>
          <dgm:constr type="t" for="ch" forName="image2" refType="h" fact="0.6235"/>
          <dgm:constr type="w" for="ch" forName="image2" refType="w" fact="0.1886"/>
          <dgm:constr type="h" for="ch" forName="image2" refType="h" fact="0.3757"/>
          <dgm:constr type="l" for="ch" forName="text4" refType="w" fact="0.4868"/>
          <dgm:constr type="t" for="ch" forName="text4" refType="h" fact="0.2081"/>
          <dgm:constr type="w" for="ch" forName="text4" refType="w" fact="0.1886"/>
          <dgm:constr type="h" for="ch" forName="text4" refType="h" fact="0.3757"/>
          <dgm:constr type="l" for="ch" forName="text2" refType="w" fact="0.3246"/>
          <dgm:constr type="t" for="ch" forName="text2" refType="h" fact="0.4154"/>
          <dgm:constr type="w" for="ch" forName="text2" refType="w" fact="0.1886"/>
          <dgm:constr type="h" for="ch" forName="text2" refType="h" fact="0.3757"/>
          <dgm:constr type="l" for="ch" forName="image3" refType="w" fact="0.3246"/>
          <dgm:constr type="t" for="ch" forName="image3" refType="h" fact="0"/>
          <dgm:constr type="w" for="ch" forName="image3" refType="w" fact="0.1886"/>
          <dgm:constr type="h" for="ch" forName="image3" refType="h" fact="0.3757"/>
          <dgm:constr type="l" for="ch" forName="text1" refType="w" fact="0.1623"/>
          <dgm:constr type="t" for="ch" forName="text1" refType="h" fact="0.6243"/>
          <dgm:constr type="w" for="ch" forName="text1" refType="w" fact="0.1886"/>
          <dgm:constr type="h" for="ch" forName="text1" refType="h" fact="0.3757"/>
          <dgm:constr type="l" for="ch" forName="text3" refType="w" fact="0.1623"/>
          <dgm:constr type="t" for="ch" forName="text3" refType="h" fact="0.2089"/>
          <dgm:constr type="w" for="ch" forName="text3" refType="w" fact="0.1886"/>
          <dgm:constr type="h" for="ch" forName="text3" refType="h" fact="0.3757"/>
          <dgm:constr type="l" for="ch" forName="textaccent1" refType="w" fact="0.1668"/>
          <dgm:constr type="t" for="ch" forName="textaccent1" refType="h" fact="0.7923"/>
          <dgm:constr type="w" for="ch" forName="textaccent1" refType="w" fact="0.022"/>
          <dgm:constr type="h" for="ch" forName="textaccent1" refType="h" fact="0.044"/>
          <dgm:constr type="l" for="ch" forName="image1" refType="w" fact="0"/>
          <dgm:constr type="t" for="ch" forName="image1" refType="h" fact="0.4166"/>
          <dgm:constr type="w" for="ch" forName="image1" refType="w" fact="0.1886"/>
          <dgm:constr type="h" for="ch" forName="image1" refType="h" fact="0.3757"/>
          <dgm:constr type="l" for="ch" forName="imageaccent1" refType="w" fact="0.1292"/>
          <dgm:constr type="t" for="ch" forName="imageaccent1" refType="h" fact="0.7424"/>
          <dgm:constr type="w" for="ch" forName="imageaccent1" refType="w" fact="0.022"/>
          <dgm:constr type="h" for="ch" forName="imageaccent1" refType="h" fact="0.044"/>
          <dgm:constr type="l" for="ch" forName="textaccent2" refType="w" fact="0.4544"/>
          <dgm:constr type="t" for="ch" forName="textaccent2" refType="h" fact="0.7404"/>
          <dgm:constr type="w" for="ch" forName="textaccent2" refType="w" fact="0.022"/>
          <dgm:constr type="h" for="ch" forName="textaccent2" refType="h" fact="0.044"/>
          <dgm:constr type="l" for="ch" forName="imageaccent2" refType="w" fact="0.4914"/>
          <dgm:constr type="t" for="ch" forName="imageaccent2" refType="h" fact="0.7907"/>
          <dgm:constr type="w" for="ch" forName="imageaccent2" refType="w" fact="0.022"/>
          <dgm:constr type="h" for="ch" forName="imageaccent2" refType="h" fact="0.044"/>
          <dgm:constr type="l" for="ch" forName="textaccent3" refType="w" fact="0.2915"/>
          <dgm:constr type="t" for="ch" forName="textaccent3" refType="h" fact="0.216"/>
          <dgm:constr type="w" for="ch" forName="textaccent3" refType="w" fact="0.022"/>
          <dgm:constr type="h" for="ch" forName="textaccent3" refType="h" fact="0.044"/>
          <dgm:constr type="l" for="ch" forName="imageaccent3" refType="w" fact="0.3299"/>
          <dgm:constr type="t" for="ch" forName="imageaccent3" refType="h" fact="0.1665"/>
          <dgm:constr type="w" for="ch" forName="imageaccent3" refType="w" fact="0.022"/>
          <dgm:constr type="h" for="ch" forName="imageaccent3" refType="h" fact="0.044"/>
          <dgm:constr type="l" for="ch" forName="textaccent4" refType="w" fact="0.65"/>
          <dgm:constr type="t" for="ch" forName="textaccent4" refType="h" fact="0.3746"/>
          <dgm:constr type="w" for="ch" forName="textaccent4" refType="w" fact="0.022"/>
          <dgm:constr type="h" for="ch" forName="textaccent4" refType="h" fact="0.044"/>
          <dgm:constr type="l" for="ch" forName="imageaccent4" refType="w" fact="0.6859"/>
          <dgm:constr type="t" for="ch" forName="imageaccent4" refType="h" fact="0.4261"/>
          <dgm:constr type="w" for="ch" forName="imageaccent4" refType="w" fact="0.022"/>
          <dgm:constr type="h" for="ch" forName="imageaccent4" refType="h" fact="0.044"/>
          <dgm:constr type="l" for="ch" forName="textaccent5" refType="w" fact="0.8123"/>
          <dgm:constr type="t" for="ch" forName="textaccent5" refType="h" fact="0.1724"/>
          <dgm:constr type="w" for="ch" forName="textaccent5" refType="w" fact="0.022"/>
          <dgm:constr type="h" for="ch" forName="textaccent5" refType="h" fact="0.044"/>
          <dgm:constr type="l" for="ch" forName="imageaccent5" refType="w" fact="0.849"/>
          <dgm:constr type="t" for="ch" forName="imageaccent5" refType="h" fact="0.222"/>
          <dgm:constr type="w" for="ch" forName="imageaccent5" refType="w" fact="0.022"/>
          <dgm:constr type="h" for="ch" forName="imageaccent5" refType="h" fact="0.044"/>
        </dgm:constrLst>
      </dgm:if>
      <dgm:if name="Name7" axis="ch" ptType="node" func="cnt" op="equ" val="6">
        <dgm:alg type="composite">
          <dgm:param type="ar" val="1.9179"/>
        </dgm:alg>
        <dgm:constrLst>
          <dgm:constr type="primFontSz" for="des" ptType="node" op="equ" val="65"/>
          <dgm:constr type="l" for="ch" forName="image4" refType="w" fact="0.6491"/>
          <dgm:constr type="t" for="ch" forName="image4" refType="h" fact="0.3466"/>
          <dgm:constr type="w" for="ch" forName="image4" refType="w" fact="0.1886"/>
          <dgm:constr type="h" for="ch" forName="image4" refType="h" fact="0.3106"/>
          <dgm:constr type="l" for="ch" forName="text5" refType="w" fact="0.6491"/>
          <dgm:constr type="t" for="ch" forName="text5" refType="h" fact="0.0033"/>
          <dgm:constr type="w" for="ch" forName="text5" refType="w" fact="0.1886"/>
          <dgm:constr type="h" for="ch" forName="text5" refType="h" fact="0.3106"/>
          <dgm:constr type="l" for="ch" forName="image5" refType="w" fact="0.8114"/>
          <dgm:constr type="t" for="ch" forName="image5" refType="h" fact="0.1766"/>
          <dgm:constr type="w" for="ch" forName="image5" refType="w" fact="0.1886"/>
          <dgm:constr type="h" for="ch" forName="image5" refType="h" fact="0.3106"/>
          <dgm:constr type="l" for="ch" forName="image2" refType="w" fact="0.4868"/>
          <dgm:constr type="t" for="ch" forName="image2" refType="h" fact="0.5154"/>
          <dgm:constr type="w" for="ch" forName="image2" refType="w" fact="0.1886"/>
          <dgm:constr type="h" for="ch" forName="image2" refType="h" fact="0.3106"/>
          <dgm:constr type="l" for="ch" forName="text4" refType="w" fact="0.4868"/>
          <dgm:constr type="t" for="ch" forName="text4" refType="h" fact="0.172"/>
          <dgm:constr type="w" for="ch" forName="text4" refType="w" fact="0.1886"/>
          <dgm:constr type="h" for="ch" forName="text4" refType="h" fact="0.3106"/>
          <dgm:constr type="l" for="ch" forName="text2" refType="w" fact="0.3246"/>
          <dgm:constr type="t" for="ch" forName="text2" refType="h" fact="0.3434"/>
          <dgm:constr type="w" for="ch" forName="text2" refType="w" fact="0.1886"/>
          <dgm:constr type="h" for="ch" forName="text2" refType="h" fact="0.3106"/>
          <dgm:constr type="l" for="ch" forName="image3" refType="w" fact="0.3246"/>
          <dgm:constr type="t" for="ch" forName="image3" refType="h" fact="0"/>
          <dgm:constr type="w" for="ch" forName="image3" refType="w" fact="0.1886"/>
          <dgm:constr type="h" for="ch" forName="image3" refType="h" fact="0.3106"/>
          <dgm:constr type="l" for="ch" forName="text1" refType="w" fact="0.1623"/>
          <dgm:constr type="t" for="ch" forName="text1" refType="h" fact="0.516"/>
          <dgm:constr type="w" for="ch" forName="text1" refType="w" fact="0.1886"/>
          <dgm:constr type="h" for="ch" forName="text1" refType="h" fact="0.3106"/>
          <dgm:constr type="l" for="ch" forName="text3" refType="w" fact="0.1623"/>
          <dgm:constr type="t" for="ch" forName="text3" refType="h" fact="0.1727"/>
          <dgm:constr type="w" for="ch" forName="text3" refType="w" fact="0.1886"/>
          <dgm:constr type="h" for="ch" forName="text3" refType="h" fact="0.3106"/>
          <dgm:constr type="l" for="ch" forName="textaccent1" refType="w" fact="0.1668"/>
          <dgm:constr type="t" for="ch" forName="textaccent1" refType="h" fact="0.6549"/>
          <dgm:constr type="w" for="ch" forName="textaccent1" refType="w" fact="0.022"/>
          <dgm:constr type="h" for="ch" forName="textaccent1" refType="h" fact="0.0364"/>
          <dgm:constr type="l" for="ch" forName="image1" refType="w" fact="0"/>
          <dgm:constr type="t" for="ch" forName="image1" refType="h" fact="0.3443"/>
          <dgm:constr type="w" for="ch" forName="image1" refType="w" fact="0.1886"/>
          <dgm:constr type="h" for="ch" forName="image1" refType="h" fact="0.3106"/>
          <dgm:constr type="l" for="ch" forName="imageaccent1" refType="w" fact="0.1292"/>
          <dgm:constr type="t" for="ch" forName="imageaccent1" refType="h" fact="0.6137"/>
          <dgm:constr type="w" for="ch" forName="imageaccent1" refType="w" fact="0.022"/>
          <dgm:constr type="h" for="ch" forName="imageaccent1" refType="h" fact="0.0364"/>
          <dgm:constr type="l" for="ch" forName="textaccent2" refType="w" fact="0.4544"/>
          <dgm:constr type="t" for="ch" forName="textaccent2" refType="h" fact="0.612"/>
          <dgm:constr type="w" for="ch" forName="textaccent2" refType="w" fact="0.022"/>
          <dgm:constr type="h" for="ch" forName="textaccent2" refType="h" fact="0.0364"/>
          <dgm:constr type="l" for="ch" forName="imageaccent2" refType="w" fact="0.4914"/>
          <dgm:constr type="t" for="ch" forName="imageaccent2" refType="h" fact="0.6536"/>
          <dgm:constr type="w" for="ch" forName="imageaccent2" refType="w" fact="0.022"/>
          <dgm:constr type="h" for="ch" forName="imageaccent2" refType="h" fact="0.0364"/>
          <dgm:constr type="l" for="ch" forName="textaccent3" refType="w" fact="0.2915"/>
          <dgm:constr type="t" for="ch" forName="textaccent3" refType="h" fact="0.1786"/>
          <dgm:constr type="w" for="ch" forName="textaccent3" refType="w" fact="0.022"/>
          <dgm:constr type="h" for="ch" forName="textaccent3" refType="h" fact="0.0364"/>
          <dgm:constr type="l" for="ch" forName="imageaccent3" refType="w" fact="0.3299"/>
          <dgm:constr type="t" for="ch" forName="imageaccent3" refType="h" fact="0.1376"/>
          <dgm:constr type="w" for="ch" forName="imageaccent3" refType="w" fact="0.022"/>
          <dgm:constr type="h" for="ch" forName="imageaccent3" refType="h" fact="0.0364"/>
          <dgm:constr type="l" for="ch" forName="textaccent4" refType="w" fact="0.65"/>
          <dgm:constr type="t" for="ch" forName="textaccent4" refType="h" fact="0.3096"/>
          <dgm:constr type="w" for="ch" forName="textaccent4" refType="w" fact="0.022"/>
          <dgm:constr type="h" for="ch" forName="textaccent4" refType="h" fact="0.0364"/>
          <dgm:constr type="l" for="ch" forName="imageaccent4" refType="w" fact="0.6859"/>
          <dgm:constr type="t" for="ch" forName="imageaccent4" refType="h" fact="0.3522"/>
          <dgm:constr type="w" for="ch" forName="imageaccent4" refType="w" fact="0.022"/>
          <dgm:constr type="h" for="ch" forName="imageaccent4" refType="h" fact="0.0364"/>
          <dgm:constr type="l" for="ch" forName="textaccent5" refType="w" fact="0.8123"/>
          <dgm:constr type="t" for="ch" forName="textaccent5" refType="h" fact="0.1425"/>
          <dgm:constr type="w" for="ch" forName="textaccent5" refType="w" fact="0.022"/>
          <dgm:constr type="h" for="ch" forName="textaccent5" refType="h" fact="0.0364"/>
          <dgm:constr type="l" for="ch" forName="imageaccent5" refType="w" fact="0.849"/>
          <dgm:constr type="t" for="ch" forName="imageaccent5" refType="h" fact="0.1835"/>
          <dgm:constr type="w" for="ch" forName="imageaccent5" refType="w" fact="0.022"/>
          <dgm:constr type="h" for="ch" forName="imageaccent5" refType="h" fact="0.0364"/>
          <dgm:constr type="l" for="ch" forName="image6" refType="w" fact="0.6491"/>
          <dgm:constr type="t" for="ch" forName="image6" refType="h" fact="0.6894"/>
          <dgm:constr type="w" for="ch" forName="image6" refType="w" fact="0.1886"/>
          <dgm:constr type="h" for="ch" forName="image6" refType="h" fact="0.3106"/>
          <dgm:constr type="l" for="ch" forName="text6" refType="w" fact="0.8114"/>
          <dgm:constr type="t" for="ch" forName="text6" refType="h" fact="0.5194"/>
          <dgm:constr type="w" for="ch" forName="text6" refType="w" fact="0.1886"/>
          <dgm:constr type="h" for="ch" forName="text6" refType="h" fact="0.3106"/>
          <dgm:constr type="l" for="ch" forName="imageaccent6" refType="w" fact="0.8138"/>
          <dgm:constr type="t" for="ch" forName="imageaccent6" refType="h" fact="0.8257"/>
          <dgm:constr type="w" for="ch" forName="imageaccent6" refType="w" fact="0.022"/>
          <dgm:constr type="h" for="ch" forName="imageaccent6" refType="h" fact="0.0364"/>
          <dgm:constr type="l" for="ch" forName="textaccent6" refType="w" fact="0.8488"/>
          <dgm:constr type="t" for="ch" forName="textaccent6" refType="h" fact="0.7914"/>
          <dgm:constr type="w" for="ch" forName="textaccent6" refType="w" fact="0.022"/>
          <dgm:constr type="h" for="ch" forName="textaccent6" refType="h" fact="0.0364"/>
        </dgm:constrLst>
      </dgm:if>
      <dgm:if name="Name8" axis="ch" ptType="node" func="cnt" op="equ" val="7">
        <dgm:alg type="composite">
          <dgm:param type="ar" val="1.6382"/>
        </dgm:alg>
        <dgm:constrLst>
          <dgm:constr type="primFontSz" for="des" ptType="node" op="equ" val="65"/>
          <dgm:constr type="l" for="ch" forName="image4" refType="w" fact="0.6491"/>
          <dgm:constr type="t" for="ch" forName="image4" refType="h" fact="0.2961"/>
          <dgm:constr type="w" for="ch" forName="image4" refType="w" fact="0.1886"/>
          <dgm:constr type="h" for="ch" forName="image4" refType="h" fact="0.2653"/>
          <dgm:constr type="l" for="ch" forName="text5" refType="w" fact="0.6491"/>
          <dgm:constr type="t" for="ch" forName="text5" refType="h" fact="0.0028"/>
          <dgm:constr type="w" for="ch" forName="text5" refType="w" fact="0.1886"/>
          <dgm:constr type="h" for="ch" forName="text5" refType="h" fact="0.2653"/>
          <dgm:constr type="l" for="ch" forName="image5" refType="w" fact="0.8114"/>
          <dgm:constr type="t" for="ch" forName="image5" refType="h" fact="0.1508"/>
          <dgm:constr type="w" for="ch" forName="image5" refType="w" fact="0.1886"/>
          <dgm:constr type="h" for="ch" forName="image5" refType="h" fact="0.2653"/>
          <dgm:constr type="l" for="ch" forName="image2" refType="w" fact="0.4868"/>
          <dgm:constr type="t" for="ch" forName="image2" refType="h" fact="0.4402"/>
          <dgm:constr type="w" for="ch" forName="image2" refType="w" fact="0.1886"/>
          <dgm:constr type="h" for="ch" forName="image2" refType="h" fact="0.2653"/>
          <dgm:constr type="l" for="ch" forName="text4" refType="w" fact="0.4868"/>
          <dgm:constr type="t" for="ch" forName="text4" refType="h" fact="0.1469"/>
          <dgm:constr type="w" for="ch" forName="text4" refType="w" fact="0.1886"/>
          <dgm:constr type="h" for="ch" forName="text4" refType="h" fact="0.2653"/>
          <dgm:constr type="l" for="ch" forName="text2" refType="w" fact="0.3246"/>
          <dgm:constr type="t" for="ch" forName="text2" refType="h" fact="0.2933"/>
          <dgm:constr type="w" for="ch" forName="text2" refType="w" fact="0.1886"/>
          <dgm:constr type="h" for="ch" forName="text2" refType="h" fact="0.2653"/>
          <dgm:constr type="l" for="ch" forName="image3" refType="w" fact="0.3246"/>
          <dgm:constr type="t" for="ch" forName="image3" refType="h" fact="0"/>
          <dgm:constr type="w" for="ch" forName="image3" refType="w" fact="0.1886"/>
          <dgm:constr type="h" for="ch" forName="image3" refType="h" fact="0.2653"/>
          <dgm:constr type="l" for="ch" forName="text1" refType="w" fact="0.1623"/>
          <dgm:constr type="t" for="ch" forName="text1" refType="h" fact="0.4408"/>
          <dgm:constr type="w" for="ch" forName="text1" refType="w" fact="0.1886"/>
          <dgm:constr type="h" for="ch" forName="text1" refType="h" fact="0.2653"/>
          <dgm:constr type="l" for="ch" forName="text3" refType="w" fact="0.1623"/>
          <dgm:constr type="t" for="ch" forName="text3" refType="h" fact="0.1475"/>
          <dgm:constr type="w" for="ch" forName="text3" refType="w" fact="0.1886"/>
          <dgm:constr type="h" for="ch" forName="text3" refType="h" fact="0.2653"/>
          <dgm:constr type="l" for="ch" forName="textaccent1" refType="w" fact="0.1668"/>
          <dgm:constr type="t" for="ch" forName="textaccent1" refType="h" fact="0.5594"/>
          <dgm:constr type="w" for="ch" forName="textaccent1" refType="w" fact="0.022"/>
          <dgm:constr type="h" for="ch" forName="textaccent1" refType="h" fact="0.0311"/>
          <dgm:constr type="l" for="ch" forName="image1" refType="w" fact="0"/>
          <dgm:constr type="t" for="ch" forName="image1" refType="h" fact="0.2941"/>
          <dgm:constr type="w" for="ch" forName="image1" refType="w" fact="0.1886"/>
          <dgm:constr type="h" for="ch" forName="image1" refType="h" fact="0.2653"/>
          <dgm:constr type="l" for="ch" forName="imageaccent1" refType="w" fact="0.1292"/>
          <dgm:constr type="t" for="ch" forName="imageaccent1" refType="h" fact="0.5242"/>
          <dgm:constr type="w" for="ch" forName="imageaccent1" refType="w" fact="0.022"/>
          <dgm:constr type="h" for="ch" forName="imageaccent1" refType="h" fact="0.0311"/>
          <dgm:constr type="l" for="ch" forName="textaccent2" refType="w" fact="0.4544"/>
          <dgm:constr type="t" for="ch" forName="textaccent2" refType="h" fact="0.5228"/>
          <dgm:constr type="w" for="ch" forName="textaccent2" refType="w" fact="0.022"/>
          <dgm:constr type="h" for="ch" forName="textaccent2" refType="h" fact="0.0311"/>
          <dgm:constr type="l" for="ch" forName="imageaccent2" refType="w" fact="0.4914"/>
          <dgm:constr type="t" for="ch" forName="imageaccent2" refType="h" fact="0.5583"/>
          <dgm:constr type="w" for="ch" forName="imageaccent2" refType="w" fact="0.022"/>
          <dgm:constr type="h" for="ch" forName="imageaccent2" refType="h" fact="0.0311"/>
          <dgm:constr type="l" for="ch" forName="textaccent3" refType="w" fact="0.2907"/>
          <dgm:constr type="t" for="ch" forName="textaccent3" refType="h" fact="0.1511"/>
          <dgm:constr type="w" for="ch" forName="textaccent3" refType="w" fact="0.022"/>
          <dgm:constr type="h" for="ch" forName="textaccent3" refType="h" fact="0.0311"/>
          <dgm:constr type="l" for="ch" forName="imageaccent3" refType="w" fact="0.3299"/>
          <dgm:constr type="t" for="ch" forName="imageaccent3" refType="h" fact="0.1175"/>
          <dgm:constr type="w" for="ch" forName="imageaccent3" refType="w" fact="0.022"/>
          <dgm:constr type="h" for="ch" forName="imageaccent3" refType="h" fact="0.0311"/>
          <dgm:constr type="l" for="ch" forName="textaccent4" refType="w" fact="0.65"/>
          <dgm:constr type="t" for="ch" forName="textaccent4" refType="h" fact="0.2645"/>
          <dgm:constr type="w" for="ch" forName="textaccent4" refType="w" fact="0.022"/>
          <dgm:constr type="h" for="ch" forName="textaccent4" refType="h" fact="0.0311"/>
          <dgm:constr type="l" for="ch" forName="imageaccent4" refType="w" fact="0.6859"/>
          <dgm:constr type="t" for="ch" forName="imageaccent4" refType="h" fact="0.3008"/>
          <dgm:constr type="w" for="ch" forName="imageaccent4" refType="w" fact="0.022"/>
          <dgm:constr type="h" for="ch" forName="imageaccent4" refType="h" fact="0.0311"/>
          <dgm:constr type="l" for="ch" forName="textaccent5" refType="w" fact="0.8123"/>
          <dgm:constr type="t" for="ch" forName="textaccent5" refType="h" fact="0.1217"/>
          <dgm:constr type="w" for="ch" forName="textaccent5" refType="w" fact="0.022"/>
          <dgm:constr type="h" for="ch" forName="textaccent5" refType="h" fact="0.0311"/>
          <dgm:constr type="l" for="ch" forName="imageaccent5" refType="w" fact="0.849"/>
          <dgm:constr type="t" for="ch" forName="imageaccent5" refType="h" fact="0.1567"/>
          <dgm:constr type="w" for="ch" forName="imageaccent5" refType="w" fact="0.022"/>
          <dgm:constr type="h" for="ch" forName="imageaccent5" refType="h" fact="0.0311"/>
          <dgm:constr type="l" for="ch" forName="image6" refType="w" fact="0.6491"/>
          <dgm:constr type="t" for="ch" forName="image6" refType="h" fact="0.5889"/>
          <dgm:constr type="w" for="ch" forName="image6" refType="w" fact="0.1886"/>
          <dgm:constr type="h" for="ch" forName="image6" refType="h" fact="0.2653"/>
          <dgm:constr type="l" for="ch" forName="text6" refType="w" fact="0.8114"/>
          <dgm:constr type="t" for="ch" forName="text6" refType="h" fact="0.4436"/>
          <dgm:constr type="w" for="ch" forName="text6" refType="w" fact="0.1886"/>
          <dgm:constr type="h" for="ch" forName="text6" refType="h" fact="0.2653"/>
          <dgm:constr type="l" for="ch" forName="imageaccent6" refType="w" fact="0.8138"/>
          <dgm:constr type="t" for="ch" forName="imageaccent6" refType="h" fact="0.7053"/>
          <dgm:constr type="w" for="ch" forName="imageaccent6" refType="w" fact="0.022"/>
          <dgm:constr type="h" for="ch" forName="imageaccent6" refType="h" fact="0.0311"/>
          <dgm:constr type="l" for="ch" forName="textaccent6" refType="w" fact="0.8488"/>
          <dgm:constr type="t" for="ch" forName="textaccent6" refType="h" fact="0.676"/>
          <dgm:constr type="w" for="ch" forName="textaccent6" refType="w" fact="0.022"/>
          <dgm:constr type="h" for="ch" forName="textaccent6" refType="h" fact="0.0311"/>
          <dgm:constr type="l" for="ch" forName="text7" refType="w" fact="0.3244"/>
          <dgm:constr type="t" for="ch" forName="text7" refType="h" fact="0.5872"/>
          <dgm:constr type="w" for="ch" forName="text7" refType="w" fact="0.1886"/>
          <dgm:constr type="h" for="ch" forName="text7" refType="h" fact="0.2653"/>
          <dgm:constr type="l" for="ch" forName="image7" refType="w" fact="0.1622"/>
          <dgm:constr type="t" for="ch" forName="image7" refType="h" fact="0.7347"/>
          <dgm:constr type="w" for="ch" forName="image7" refType="w" fact="0.1886"/>
          <dgm:constr type="h" for="ch" forName="image7" refType="h" fact="0.2653"/>
          <dgm:constr type="l" for="ch" forName="imageaccent7" refType="w" fact="0.2905"/>
          <dgm:constr type="t" for="ch" forName="imageaccent7" refType="h" fact="0.7384"/>
          <dgm:constr type="w" for="ch" forName="imageaccent7" refType="w" fact="0.022"/>
          <dgm:constr type="h" for="ch" forName="imageaccent7" refType="h" fact="0.0311"/>
          <dgm:constr type="l" for="ch" forName="textaccent7" refType="w" fact="0.3298"/>
          <dgm:constr type="t" for="ch" forName="textaccent7" refType="h" fact="0.7048"/>
          <dgm:constr type="w" for="ch" forName="textaccent7" refType="w" fact="0.022"/>
          <dgm:constr type="h" for="ch" forName="textaccent7" refType="h" fact="0.0311"/>
        </dgm:constrLst>
      </dgm:if>
      <dgm:if name="Name9" axis="ch" ptType="node" func="cnt" op="equ" val="8">
        <dgm:alg type="composite">
          <dgm:param type="ar" val="1.8974"/>
        </dgm:alg>
        <dgm:constrLst>
          <dgm:constr type="primFontSz" for="des" ptType="node" op="equ" val="65"/>
          <dgm:constr type="l" for="ch" forName="image4" refType="w" fact="0.5589"/>
          <dgm:constr type="t" for="ch" forName="image4" refType="h" fact="0.2952"/>
          <dgm:constr type="w" for="ch" forName="image4" refType="w" fact="0.1624"/>
          <dgm:constr type="h" for="ch" forName="image4" refType="h" fact="0.2645"/>
          <dgm:constr type="l" for="ch" forName="text5" refType="w" fact="0.5589"/>
          <dgm:constr type="t" for="ch" forName="text5" refType="h" fact="0.0028"/>
          <dgm:constr type="w" for="ch" forName="text5" refType="w" fact="0.1624"/>
          <dgm:constr type="h" for="ch" forName="text5" refType="h" fact="0.2645"/>
          <dgm:constr type="l" for="ch" forName="image5" refType="w" fact="0.6986"/>
          <dgm:constr type="t" for="ch" forName="image5" refType="h" fact="0.1504"/>
          <dgm:constr type="w" for="ch" forName="image5" refType="w" fact="0.1624"/>
          <dgm:constr type="h" for="ch" forName="image5" refType="h" fact="0.2645"/>
          <dgm:constr type="l" for="ch" forName="image2" refType="w" fact="0.4192"/>
          <dgm:constr type="t" for="ch" forName="image2" refType="h" fact="0.439"/>
          <dgm:constr type="w" for="ch" forName="image2" refType="w" fact="0.1624"/>
          <dgm:constr type="h" for="ch" forName="image2" refType="h" fact="0.2645"/>
          <dgm:constr type="l" for="ch" forName="text4" refType="w" fact="0.4192"/>
          <dgm:constr type="t" for="ch" forName="text4" refType="h" fact="0.1465"/>
          <dgm:constr type="w" for="ch" forName="text4" refType="w" fact="0.1624"/>
          <dgm:constr type="h" for="ch" forName="text4" refType="h" fact="0.2645"/>
          <dgm:constr type="l" for="ch" forName="text2" refType="w" fact="0.2794"/>
          <dgm:constr type="t" for="ch" forName="text2" refType="h" fact="0.2925"/>
          <dgm:constr type="w" for="ch" forName="text2" refType="w" fact="0.1624"/>
          <dgm:constr type="h" for="ch" forName="text2" refType="h" fact="0.2645"/>
          <dgm:constr type="l" for="ch" forName="image3" refType="w" fact="0.2794"/>
          <dgm:constr type="t" for="ch" forName="image3" refType="h" fact="0"/>
          <dgm:constr type="w" for="ch" forName="image3" refType="w" fact="0.1624"/>
          <dgm:constr type="h" for="ch" forName="image3" refType="h" fact="0.2645"/>
          <dgm:constr type="l" for="ch" forName="text1" refType="w" fact="0.1397"/>
          <dgm:constr type="t" for="ch" forName="text1" refType="h" fact="0.4395"/>
          <dgm:constr type="w" for="ch" forName="text1" refType="w" fact="0.1624"/>
          <dgm:constr type="h" for="ch" forName="text1" refType="h" fact="0.2645"/>
          <dgm:constr type="l" for="ch" forName="text3" refType="w" fact="0.1397"/>
          <dgm:constr type="t" for="ch" forName="text3" refType="h" fact="0.1471"/>
          <dgm:constr type="w" for="ch" forName="text3" refType="w" fact="0.1624"/>
          <dgm:constr type="h" for="ch" forName="text3" refType="h" fact="0.2645"/>
          <dgm:constr type="l" for="ch" forName="textaccent1" refType="w" fact="0.1436"/>
          <dgm:constr type="t" for="ch" forName="textaccent1" refType="h" fact="0.5578"/>
          <dgm:constr type="w" for="ch" forName="textaccent1" refType="w" fact="0.0189"/>
          <dgm:constr type="h" for="ch" forName="textaccent1" refType="h" fact="0.031"/>
          <dgm:constr type="l" for="ch" forName="image1" refType="w" fact="0"/>
          <dgm:constr type="t" for="ch" forName="image1" refType="h" fact="0.2933"/>
          <dgm:constr type="w" for="ch" forName="image1" refType="w" fact="0.1624"/>
          <dgm:constr type="h" for="ch" forName="image1" refType="h" fact="0.2645"/>
          <dgm:constr type="l" for="ch" forName="imageaccent1" refType="w" fact="0.1112"/>
          <dgm:constr type="t" for="ch" forName="imageaccent1" refType="h" fact="0.5227"/>
          <dgm:constr type="w" for="ch" forName="imageaccent1" refType="w" fact="0.0189"/>
          <dgm:constr type="h" for="ch" forName="imageaccent1" refType="h" fact="0.031"/>
          <dgm:constr type="l" for="ch" forName="textaccent2" refType="w" fact="0.3912"/>
          <dgm:constr type="t" for="ch" forName="textaccent2" refType="h" fact="0.5213"/>
          <dgm:constr type="w" for="ch" forName="textaccent2" refType="w" fact="0.0189"/>
          <dgm:constr type="h" for="ch" forName="textaccent2" refType="h" fact="0.031"/>
          <dgm:constr type="l" for="ch" forName="imageaccent2" refType="w" fact="0.4231"/>
          <dgm:constr type="t" for="ch" forName="imageaccent2" refType="h" fact="0.5567"/>
          <dgm:constr type="w" for="ch" forName="imageaccent2" refType="w" fact="0.0189"/>
          <dgm:constr type="h" for="ch" forName="imageaccent2" refType="h" fact="0.031"/>
          <dgm:constr type="l" for="ch" forName="textaccent3" refType="w" fact="0.2502"/>
          <dgm:constr type="t" for="ch" forName="textaccent3" refType="h" fact="0.1507"/>
          <dgm:constr type="w" for="ch" forName="textaccent3" refType="w" fact="0.0189"/>
          <dgm:constr type="h" for="ch" forName="textaccent3" refType="h" fact="0.031"/>
          <dgm:constr type="l" for="ch" forName="imageaccent3" refType="w" fact="0.2841"/>
          <dgm:constr type="t" for="ch" forName="imageaccent3" refType="h" fact="0.1172"/>
          <dgm:constr type="w" for="ch" forName="imageaccent3" refType="w" fact="0.0189"/>
          <dgm:constr type="h" for="ch" forName="imageaccent3" refType="h" fact="0.031"/>
          <dgm:constr type="l" for="ch" forName="textaccent4" refType="w" fact="0.5596"/>
          <dgm:constr type="t" for="ch" forName="textaccent4" refType="h" fact="0.2637"/>
          <dgm:constr type="w" for="ch" forName="textaccent4" refType="w" fact="0.0189"/>
          <dgm:constr type="h" for="ch" forName="textaccent4" refType="h" fact="0.031"/>
          <dgm:constr type="l" for="ch" forName="imageaccent4" refType="w" fact="0.5905"/>
          <dgm:constr type="t" for="ch" forName="imageaccent4" refType="h" fact="0.3"/>
          <dgm:constr type="w" for="ch" forName="imageaccent4" refType="w" fact="0.0189"/>
          <dgm:constr type="h" for="ch" forName="imageaccent4" refType="h" fact="0.031"/>
          <dgm:constr type="l" for="ch" forName="textaccent5" refType="w" fact="0.6993"/>
          <dgm:constr type="t" for="ch" forName="textaccent5" refType="h" fact="0.1214"/>
          <dgm:constr type="w" for="ch" forName="textaccent5" refType="w" fact="0.0189"/>
          <dgm:constr type="h" for="ch" forName="textaccent5" refType="h" fact="0.031"/>
          <dgm:constr type="l" for="ch" forName="imageaccent5" refType="w" fact="0.731"/>
          <dgm:constr type="t" for="ch" forName="imageaccent5" refType="h" fact="0.1563"/>
          <dgm:constr type="w" for="ch" forName="imageaccent5" refType="w" fact="0.0189"/>
          <dgm:constr type="h" for="ch" forName="imageaccent5" refType="h" fact="0.031"/>
          <dgm:constr type="l" for="ch" forName="image6" refType="w" fact="0.5589"/>
          <dgm:constr type="t" for="ch" forName="image6" refType="h" fact="0.5872"/>
          <dgm:constr type="w" for="ch" forName="image6" refType="w" fact="0.1624"/>
          <dgm:constr type="h" for="ch" forName="image6" refType="h" fact="0.2645"/>
          <dgm:constr type="l" for="ch" forName="text6" refType="w" fact="0.6986"/>
          <dgm:constr type="t" for="ch" forName="text6" refType="h" fact="0.4424"/>
          <dgm:constr type="w" for="ch" forName="text6" refType="w" fact="0.1624"/>
          <dgm:constr type="h" for="ch" forName="text6" refType="h" fact="0.2645"/>
          <dgm:constr type="l" for="ch" forName="imageaccent6" refType="w" fact="0.7007"/>
          <dgm:constr type="t" for="ch" forName="imageaccent6" refType="h" fact="0.7033"/>
          <dgm:constr type="w" for="ch" forName="imageaccent6" refType="w" fact="0.0189"/>
          <dgm:constr type="h" for="ch" forName="imageaccent6" refType="h" fact="0.031"/>
          <dgm:constr type="l" for="ch" forName="textaccent6" refType="w" fact="0.7308"/>
          <dgm:constr type="t" for="ch" forName="textaccent6" refType="h" fact="0.6741"/>
          <dgm:constr type="w" for="ch" forName="textaccent6" refType="w" fact="0.0189"/>
          <dgm:constr type="h" for="ch" forName="textaccent6" refType="h" fact="0.031"/>
          <dgm:constr type="l" for="ch" forName="text7" refType="w" fact="0.2793"/>
          <dgm:constr type="t" for="ch" forName="text7" refType="h" fact="0.5856"/>
          <dgm:constr type="w" for="ch" forName="text7" refType="w" fact="0.1624"/>
          <dgm:constr type="h" for="ch" forName="text7" refType="h" fact="0.2645"/>
          <dgm:constr type="l" for="ch" forName="image7" refType="w" fact="0.1396"/>
          <dgm:constr type="t" for="ch" forName="image7" refType="h" fact="0.7326"/>
          <dgm:constr type="w" for="ch" forName="image7" refType="w" fact="0.1624"/>
          <dgm:constr type="h" for="ch" forName="image7" refType="h" fact="0.2645"/>
          <dgm:constr type="l" for="ch" forName="imageaccent7" refType="w" fact="0.2501"/>
          <dgm:constr type="t" for="ch" forName="imageaccent7" refType="h" fact="0.7363"/>
          <dgm:constr type="w" for="ch" forName="imageaccent7" refType="w" fact="0.0189"/>
          <dgm:constr type="h" for="ch" forName="imageaccent7" refType="h" fact="0.031"/>
          <dgm:constr type="l" for="ch" forName="textaccent7" refType="w" fact="0.284"/>
          <dgm:constr type="t" for="ch" forName="textaccent7" refType="h" fact="0.7028"/>
          <dgm:constr type="w" for="ch" forName="textaccent7" refType="w" fact="0.0189"/>
          <dgm:constr type="h" for="ch" forName="textaccent7" refType="h" fact="0.031"/>
          <dgm:constr type="l" for="ch" forName="image8" refType="w" fact="0.6979"/>
          <dgm:constr type="t" for="ch" forName="image8" refType="h" fact="0.7355"/>
          <dgm:constr type="w" for="ch" forName="image8" refType="w" fact="0.1624"/>
          <dgm:constr type="h" for="ch" forName="image8" refType="h" fact="0.2645"/>
          <dgm:constr type="l" for="ch" forName="text8" refType="w" fact="0.8376"/>
          <dgm:constr type="t" for="ch" forName="text8" refType="h" fact="0.5906"/>
          <dgm:constr type="w" for="ch" forName="text8" refType="w" fact="0.1624"/>
          <dgm:constr type="h" for="ch" forName="text8" refType="h" fact="0.2645"/>
          <dgm:constr type="l" for="ch" forName="imageaccent8" refType="w" fact="0.8397"/>
          <dgm:constr type="t" for="ch" forName="imageaccent8" refType="h" fact="0.8516"/>
          <dgm:constr type="w" for="ch" forName="imageaccent8" refType="w" fact="0.0189"/>
          <dgm:constr type="h" for="ch" forName="imageaccent8" refType="h" fact="0.031"/>
          <dgm:constr type="l" for="ch" forName="textaccent8" refType="w" fact="0.8698"/>
          <dgm:constr type="t" for="ch" forName="textaccent8" refType="h" fact="0.8223"/>
          <dgm:constr type="w" for="ch" forName="textaccent8" refType="w" fact="0.0189"/>
          <dgm:constr type="h" for="ch" forName="textaccent8" refType="h" fact="0.031"/>
        </dgm:constrLst>
      </dgm:if>
      <dgm:if name="Name10" axis="ch" ptType="node" func="cnt" op="equ" val="9">
        <dgm:alg type="composite">
          <dgm:param type="ar" val="1.8986"/>
        </dgm:alg>
        <dgm:constrLst>
          <dgm:constr type="primFontSz" for="des" ptType="node" op="equ" val="65"/>
          <dgm:constr type="l" for="ch" forName="image4" refType="w" fact="0.5585"/>
          <dgm:constr type="t" for="ch" forName="image4" refType="h" fact="0.2952"/>
          <dgm:constr type="w" for="ch" forName="image4" refType="w" fact="0.1623"/>
          <dgm:constr type="h" for="ch" forName="image4" refType="h" fact="0.2645"/>
          <dgm:constr type="l" for="ch" forName="text5" refType="w" fact="0.5585"/>
          <dgm:constr type="t" for="ch" forName="text5" refType="h" fact="0.0028"/>
          <dgm:constr type="w" for="ch" forName="text5" refType="w" fact="0.1623"/>
          <dgm:constr type="h" for="ch" forName="text5" refType="h" fact="0.2645"/>
          <dgm:constr type="l" for="ch" forName="image5" refType="w" fact="0.6982"/>
          <dgm:constr type="t" for="ch" forName="image5" refType="h" fact="0.1504"/>
          <dgm:constr type="w" for="ch" forName="image5" refType="w" fact="0.1623"/>
          <dgm:constr type="h" for="ch" forName="image5" refType="h" fact="0.2645"/>
          <dgm:constr type="l" for="ch" forName="image2" refType="w" fact="0.4189"/>
          <dgm:constr type="t" for="ch" forName="image2" refType="h" fact="0.439"/>
          <dgm:constr type="w" for="ch" forName="image2" refType="w" fact="0.1623"/>
          <dgm:constr type="h" for="ch" forName="image2" refType="h" fact="0.2645"/>
          <dgm:constr type="l" for="ch" forName="text4" refType="w" fact="0.4189"/>
          <dgm:constr type="t" for="ch" forName="text4" refType="h" fact="0.1465"/>
          <dgm:constr type="w" for="ch" forName="text4" refType="w" fact="0.1623"/>
          <dgm:constr type="h" for="ch" forName="text4" refType="h" fact="0.2645"/>
          <dgm:constr type="l" for="ch" forName="text2" refType="w" fact="0.2793"/>
          <dgm:constr type="t" for="ch" forName="text2" refType="h" fact="0.2925"/>
          <dgm:constr type="w" for="ch" forName="text2" refType="w" fact="0.1623"/>
          <dgm:constr type="h" for="ch" forName="text2" refType="h" fact="0.2645"/>
          <dgm:constr type="l" for="ch" forName="image3" refType="w" fact="0.2793"/>
          <dgm:constr type="t" for="ch" forName="image3" refType="h" fact="0"/>
          <dgm:constr type="w" for="ch" forName="image3" refType="w" fact="0.1623"/>
          <dgm:constr type="h" for="ch" forName="image3" refType="h" fact="0.2645"/>
          <dgm:constr type="l" for="ch" forName="text1" refType="w" fact="0.1396"/>
          <dgm:constr type="t" for="ch" forName="text1" refType="h" fact="0.4395"/>
          <dgm:constr type="w" for="ch" forName="text1" refType="w" fact="0.1623"/>
          <dgm:constr type="h" for="ch" forName="text1" refType="h" fact="0.2645"/>
          <dgm:constr type="l" for="ch" forName="text3" refType="w" fact="0.1396"/>
          <dgm:constr type="t" for="ch" forName="text3" refType="h" fact="0.1471"/>
          <dgm:constr type="w" for="ch" forName="text3" refType="w" fact="0.1623"/>
          <dgm:constr type="h" for="ch" forName="text3" refType="h" fact="0.2645"/>
          <dgm:constr type="l" for="ch" forName="textaccent1" refType="w" fact="0.1435"/>
          <dgm:constr type="t" for="ch" forName="textaccent1" refType="h" fact="0.5578"/>
          <dgm:constr type="w" for="ch" forName="textaccent1" refType="w" fact="0.0189"/>
          <dgm:constr type="h" for="ch" forName="textaccent1" refType="h" fact="0.031"/>
          <dgm:constr type="l" for="ch" forName="image1" refType="w" fact="0"/>
          <dgm:constr type="t" for="ch" forName="image1" refType="h" fact="0.2933"/>
          <dgm:constr type="w" for="ch" forName="image1" refType="w" fact="0.1623"/>
          <dgm:constr type="h" for="ch" forName="image1" refType="h" fact="0.2645"/>
          <dgm:constr type="l" for="ch" forName="imageaccent1" refType="w" fact="0.1111"/>
          <dgm:constr type="t" for="ch" forName="imageaccent1" refType="h" fact="0.5227"/>
          <dgm:constr type="w" for="ch" forName="imageaccent1" refType="w" fact="0.0189"/>
          <dgm:constr type="h" for="ch" forName="imageaccent1" refType="h" fact="0.031"/>
          <dgm:constr type="l" for="ch" forName="textaccent2" refType="w" fact="0.391"/>
          <dgm:constr type="t" for="ch" forName="textaccent2" refType="h" fact="0.5213"/>
          <dgm:constr type="w" for="ch" forName="textaccent2" refType="w" fact="0.0189"/>
          <dgm:constr type="h" for="ch" forName="textaccent2" refType="h" fact="0.031"/>
          <dgm:constr type="l" for="ch" forName="imageaccent2" refType="w" fact="0.4228"/>
          <dgm:constr type="t" for="ch" forName="imageaccent2" refType="h" fact="0.5567"/>
          <dgm:constr type="w" for="ch" forName="imageaccent2" refType="w" fact="0.0189"/>
          <dgm:constr type="h" for="ch" forName="imageaccent2" refType="h" fact="0.031"/>
          <dgm:constr type="l" for="ch" forName="textaccent3" refType="w" fact="0.2501"/>
          <dgm:constr type="t" for="ch" forName="textaccent3" refType="h" fact="0.1507"/>
          <dgm:constr type="w" for="ch" forName="textaccent3" refType="w" fact="0.0189"/>
          <dgm:constr type="h" for="ch" forName="textaccent3" refType="h" fact="0.031"/>
          <dgm:constr type="l" for="ch" forName="imageaccent3" refType="w" fact="0.2839"/>
          <dgm:constr type="t" for="ch" forName="imageaccent3" refType="h" fact="0.1172"/>
          <dgm:constr type="w" for="ch" forName="imageaccent3" refType="w" fact="0.0189"/>
          <dgm:constr type="h" for="ch" forName="imageaccent3" refType="h" fact="0.031"/>
          <dgm:constr type="l" for="ch" forName="textaccent4" refType="w" fact="0.5593"/>
          <dgm:constr type="t" for="ch" forName="textaccent4" refType="h" fact="0.2637"/>
          <dgm:constr type="w" for="ch" forName="textaccent4" refType="w" fact="0.0189"/>
          <dgm:constr type="h" for="ch" forName="textaccent4" refType="h" fact="0.031"/>
          <dgm:constr type="l" for="ch" forName="imageaccent4" refType="w" fact="0.5901"/>
          <dgm:constr type="t" for="ch" forName="imageaccent4" refType="h" fact="0.3"/>
          <dgm:constr type="w" for="ch" forName="imageaccent4" refType="w" fact="0.0189"/>
          <dgm:constr type="h" for="ch" forName="imageaccent4" refType="h" fact="0.031"/>
          <dgm:constr type="l" for="ch" forName="textaccent5" refType="w" fact="0.6989"/>
          <dgm:constr type="t" for="ch" forName="textaccent5" refType="h" fact="0.1214"/>
          <dgm:constr type="w" for="ch" forName="textaccent5" refType="w" fact="0.0189"/>
          <dgm:constr type="h" for="ch" forName="textaccent5" refType="h" fact="0.031"/>
          <dgm:constr type="l" for="ch" forName="imageaccent5" refType="w" fact="0.7305"/>
          <dgm:constr type="t" for="ch" forName="imageaccent5" refType="h" fact="0.1563"/>
          <dgm:constr type="w" for="ch" forName="imageaccent5" refType="w" fact="0.0189"/>
          <dgm:constr type="h" for="ch" forName="imageaccent5" refType="h" fact="0.031"/>
          <dgm:constr type="l" for="ch" forName="image6" refType="w" fact="0.5585"/>
          <dgm:constr type="t" for="ch" forName="image6" refType="h" fact="0.5872"/>
          <dgm:constr type="w" for="ch" forName="image6" refType="w" fact="0.1623"/>
          <dgm:constr type="h" for="ch" forName="image6" refType="h" fact="0.2645"/>
          <dgm:constr type="l" for="ch" forName="text6" refType="w" fact="0.6982"/>
          <dgm:constr type="t" for="ch" forName="text6" refType="h" fact="0.4424"/>
          <dgm:constr type="w" for="ch" forName="text6" refType="w" fact="0.1623"/>
          <dgm:constr type="h" for="ch" forName="text6" refType="h" fact="0.2645"/>
          <dgm:constr type="l" for="ch" forName="imageaccent6" refType="w" fact="0.7002"/>
          <dgm:constr type="t" for="ch" forName="imageaccent6" refType="h" fact="0.7033"/>
          <dgm:constr type="w" for="ch" forName="imageaccent6" refType="w" fact="0.0189"/>
          <dgm:constr type="h" for="ch" forName="imageaccent6" refType="h" fact="0.031"/>
          <dgm:constr type="l" for="ch" forName="textaccent6" refType="w" fact="0.7303"/>
          <dgm:constr type="t" for="ch" forName="textaccent6" refType="h" fact="0.6741"/>
          <dgm:constr type="w" for="ch" forName="textaccent6" refType="w" fact="0.0189"/>
          <dgm:constr type="h" for="ch" forName="textaccent6" refType="h" fact="0.031"/>
          <dgm:constr type="l" for="ch" forName="text7" refType="w" fact="0.2792"/>
          <dgm:constr type="t" for="ch" forName="text7" refType="h" fact="0.5856"/>
          <dgm:constr type="w" for="ch" forName="text7" refType="w" fact="0.1623"/>
          <dgm:constr type="h" for="ch" forName="text7" refType="h" fact="0.2645"/>
          <dgm:constr type="l" for="ch" forName="image7" refType="w" fact="0.1395"/>
          <dgm:constr type="t" for="ch" forName="image7" refType="h" fact="0.7326"/>
          <dgm:constr type="w" for="ch" forName="image7" refType="w" fact="0.1623"/>
          <dgm:constr type="h" for="ch" forName="image7" refType="h" fact="0.2645"/>
          <dgm:constr type="l" for="ch" forName="imageaccent7" refType="w" fact="0.25"/>
          <dgm:constr type="t" for="ch" forName="imageaccent7" refType="h" fact="0.7363"/>
          <dgm:constr type="w" for="ch" forName="imageaccent7" refType="w" fact="0.0189"/>
          <dgm:constr type="h" for="ch" forName="imageaccent7" refType="h" fact="0.031"/>
          <dgm:constr type="l" for="ch" forName="textaccent7" refType="w" fact="0.2838"/>
          <dgm:constr type="t" for="ch" forName="textaccent7" refType="h" fact="0.7028"/>
          <dgm:constr type="w" for="ch" forName="textaccent7" refType="w" fact="0.0189"/>
          <dgm:constr type="h" for="ch" forName="textaccent7" refType="h" fact="0.031"/>
          <dgm:constr type="l" for="ch" forName="image8" refType="w" fact="0.6975"/>
          <dgm:constr type="t" for="ch" forName="image8" refType="h" fact="0.7355"/>
          <dgm:constr type="w" for="ch" forName="image8" refType="w" fact="0.1623"/>
          <dgm:constr type="h" for="ch" forName="image8" refType="h" fact="0.2645"/>
          <dgm:constr type="l" for="ch" forName="text8" refType="w" fact="0.8371"/>
          <dgm:constr type="t" for="ch" forName="text8" refType="h" fact="0.5906"/>
          <dgm:constr type="w" for="ch" forName="text8" refType="w" fact="0.1623"/>
          <dgm:constr type="h" for="ch" forName="text8" refType="h" fact="0.2645"/>
          <dgm:constr type="l" for="ch" forName="imageaccent8" refType="w" fact="0.8392"/>
          <dgm:constr type="t" for="ch" forName="imageaccent8" refType="h" fact="0.8516"/>
          <dgm:constr type="w" for="ch" forName="imageaccent8" refType="w" fact="0.0189"/>
          <dgm:constr type="h" for="ch" forName="imageaccent8" refType="h" fact="0.031"/>
          <dgm:constr type="l" for="ch" forName="textaccent8" refType="w" fact="0.8693"/>
          <dgm:constr type="t" for="ch" forName="textaccent8" refType="h" fact="0.8223"/>
          <dgm:constr type="w" for="ch" forName="textaccent8" refType="w" fact="0.0189"/>
          <dgm:constr type="h" for="ch" forName="textaccent8" refType="h" fact="0.031"/>
          <dgm:constr type="l" for="ch" forName="text9" refType="w" fact="0.8377"/>
          <dgm:constr type="t" for="ch" forName="text9" refType="h" fact="0.0057"/>
          <dgm:constr type="w" for="ch" forName="text9" refType="w" fact="0.1623"/>
          <dgm:constr type="h" for="ch" forName="text9" refType="h" fact="0.2645"/>
          <dgm:constr type="l" for="ch" forName="textaccent9" refType="w" fact="0.95"/>
          <dgm:constr type="t" for="ch" forName="textaccent9" refType="h" fact="0.2383"/>
          <dgm:constr type="w" for="ch" forName="textaccent9" refType="w" fact="0.0189"/>
          <dgm:constr type="h" for="ch" forName="textaccent9" refType="h" fact="0.031"/>
          <dgm:constr type="l" for="ch" forName="image9" refType="w" fact="0.8377"/>
          <dgm:constr type="t" for="ch" forName="image9" refType="h" fact="0.2977"/>
          <dgm:constr type="w" for="ch" forName="image9" refType="w" fact="0.1623"/>
          <dgm:constr type="h" for="ch" forName="image9" refType="h" fact="0.2645"/>
          <dgm:constr type="l" for="ch" forName="imageaccent9" refType="w" fact="0.95"/>
          <dgm:constr type="t" for="ch" forName="imageaccent9" refType="h" fact="0.2993"/>
          <dgm:constr type="w" for="ch" forName="imageaccent9" refType="w" fact="0.0189"/>
          <dgm:constr type="h" for="ch" forName="imageaccent9" refType="h" fact="0.031"/>
        </dgm:constrLst>
      </dgm:if>
      <dgm:if name="Name11" axis="ch" ptType="node" func="cnt" op="equ" val="10">
        <dgm:alg type="composite">
          <dgm:param type="ar" val="1.6608"/>
        </dgm:alg>
        <dgm:constrLst>
          <dgm:constr type="primFontSz" for="des" ptType="node" op="equ" val="65"/>
          <dgm:constr type="l" for="ch" forName="image4" refType="w" fact="0.5585"/>
          <dgm:constr type="t" for="ch" forName="image4" refType="h" fact="0.2583"/>
          <dgm:constr type="w" for="ch" forName="image4" refType="w" fact="0.1623"/>
          <dgm:constr type="h" for="ch" forName="image4" refType="h" fact="0.2314"/>
          <dgm:constr type="l" for="ch" forName="text5" refType="w" fact="0.5585"/>
          <dgm:constr type="t" for="ch" forName="text5" refType="h" fact="0.0024"/>
          <dgm:constr type="w" for="ch" forName="text5" refType="w" fact="0.1623"/>
          <dgm:constr type="h" for="ch" forName="text5" refType="h" fact="0.2314"/>
          <dgm:constr type="l" for="ch" forName="image5" refType="w" fact="0.6982"/>
          <dgm:constr type="t" for="ch" forName="image5" refType="h" fact="0.1316"/>
          <dgm:constr type="w" for="ch" forName="image5" refType="w" fact="0.1623"/>
          <dgm:constr type="h" for="ch" forName="image5" refType="h" fact="0.2314"/>
          <dgm:constr type="l" for="ch" forName="image2" refType="w" fact="0.4189"/>
          <dgm:constr type="t" for="ch" forName="image2" refType="h" fact="0.384"/>
          <dgm:constr type="w" for="ch" forName="image2" refType="w" fact="0.1623"/>
          <dgm:constr type="h" for="ch" forName="image2" refType="h" fact="0.2314"/>
          <dgm:constr type="l" for="ch" forName="text4" refType="w" fact="0.4189"/>
          <dgm:constr type="t" for="ch" forName="text4" refType="h" fact="0.1282"/>
          <dgm:constr type="w" for="ch" forName="text4" refType="w" fact="0.1623"/>
          <dgm:constr type="h" for="ch" forName="text4" refType="h" fact="0.2314"/>
          <dgm:constr type="l" for="ch" forName="text2" refType="w" fact="0.2793"/>
          <dgm:constr type="t" for="ch" forName="text2" refType="h" fact="0.2558"/>
          <dgm:constr type="w" for="ch" forName="text2" refType="w" fact="0.1623"/>
          <dgm:constr type="h" for="ch" forName="text2" refType="h" fact="0.2314"/>
          <dgm:constr type="l" for="ch" forName="image3" refType="w" fact="0.2793"/>
          <dgm:constr type="t" for="ch" forName="image3" refType="h" fact="0"/>
          <dgm:constr type="w" for="ch" forName="image3" refType="w" fact="0.1623"/>
          <dgm:constr type="h" for="ch" forName="image3" refType="h" fact="0.2314"/>
          <dgm:constr type="l" for="ch" forName="text1" refType="w" fact="0.1396"/>
          <dgm:constr type="t" for="ch" forName="text1" refType="h" fact="0.3845"/>
          <dgm:constr type="w" for="ch" forName="text1" refType="w" fact="0.1623"/>
          <dgm:constr type="h" for="ch" forName="text1" refType="h" fact="0.2314"/>
          <dgm:constr type="l" for="ch" forName="text3" refType="w" fact="0.1396"/>
          <dgm:constr type="t" for="ch" forName="text3" refType="h" fact="0.1286"/>
          <dgm:constr type="w" for="ch" forName="text3" refType="w" fact="0.1623"/>
          <dgm:constr type="h" for="ch" forName="text3" refType="h" fact="0.2314"/>
          <dgm:constr type="l" for="ch" forName="textaccent1" refType="w" fact="0.1435"/>
          <dgm:constr type="t" for="ch" forName="textaccent1" refType="h" fact="0.488"/>
          <dgm:constr type="w" for="ch" forName="textaccent1" refType="w" fact="0.0189"/>
          <dgm:constr type="h" for="ch" forName="textaccent1" refType="h" fact="0.0271"/>
          <dgm:constr type="l" for="ch" forName="image1" refType="w" fact="0"/>
          <dgm:constr type="t" for="ch" forName="image1" refType="h" fact="0.2566"/>
          <dgm:constr type="w" for="ch" forName="image1" refType="w" fact="0.1623"/>
          <dgm:constr type="h" for="ch" forName="image1" refType="h" fact="0.2314"/>
          <dgm:constr type="l" for="ch" forName="imageaccent1" refType="w" fact="0.1111"/>
          <dgm:constr type="t" for="ch" forName="imageaccent1" refType="h" fact="0.4572"/>
          <dgm:constr type="w" for="ch" forName="imageaccent1" refType="w" fact="0.0189"/>
          <dgm:constr type="h" for="ch" forName="imageaccent1" refType="h" fact="0.0271"/>
          <dgm:constr type="l" for="ch" forName="textaccent2" refType="w" fact="0.391"/>
          <dgm:constr type="t" for="ch" forName="textaccent2" refType="h" fact="0.456"/>
          <dgm:constr type="w" for="ch" forName="textaccent2" refType="w" fact="0.0189"/>
          <dgm:constr type="h" for="ch" forName="textaccent2" refType="h" fact="0.0271"/>
          <dgm:constr type="l" for="ch" forName="imageaccent2" refType="w" fact="0.4228"/>
          <dgm:constr type="t" for="ch" forName="imageaccent2" refType="h" fact="0.487"/>
          <dgm:constr type="w" for="ch" forName="imageaccent2" refType="w" fact="0.0189"/>
          <dgm:constr type="h" for="ch" forName="imageaccent2" refType="h" fact="0.0271"/>
          <dgm:constr type="l" for="ch" forName="textaccent3" refType="w" fact="0.2501"/>
          <dgm:constr type="t" for="ch" forName="textaccent3" refType="h" fact="0.1318"/>
          <dgm:constr type="w" for="ch" forName="textaccent3" refType="w" fact="0.0189"/>
          <dgm:constr type="h" for="ch" forName="textaccent3" refType="h" fact="0.0271"/>
          <dgm:constr type="l" for="ch" forName="imageaccent3" refType="w" fact="0.2839"/>
          <dgm:constr type="t" for="ch" forName="imageaccent3" refType="h" fact="0.1025"/>
          <dgm:constr type="w" for="ch" forName="imageaccent3" refType="w" fact="0.0189"/>
          <dgm:constr type="h" for="ch" forName="imageaccent3" refType="h" fact="0.0271"/>
          <dgm:constr type="l" for="ch" forName="textaccent4" refType="w" fact="0.5593"/>
          <dgm:constr type="t" for="ch" forName="textaccent4" refType="h" fact="0.2307"/>
          <dgm:constr type="w" for="ch" forName="textaccent4" refType="w" fact="0.0189"/>
          <dgm:constr type="h" for="ch" forName="textaccent4" refType="h" fact="0.0271"/>
          <dgm:constr type="l" for="ch" forName="imageaccent4" refType="w" fact="0.5901"/>
          <dgm:constr type="t" for="ch" forName="imageaccent4" refType="h" fact="0.2624"/>
          <dgm:constr type="w" for="ch" forName="imageaccent4" refType="w" fact="0.0189"/>
          <dgm:constr type="h" for="ch" forName="imageaccent4" refType="h" fact="0.0271"/>
          <dgm:constr type="l" for="ch" forName="textaccent5" refType="w" fact="0.6989"/>
          <dgm:constr type="t" for="ch" forName="textaccent5" refType="h" fact="0.1062"/>
          <dgm:constr type="w" for="ch" forName="textaccent5" refType="w" fact="0.0189"/>
          <dgm:constr type="h" for="ch" forName="textaccent5" refType="h" fact="0.0271"/>
          <dgm:constr type="l" for="ch" forName="imageaccent5" refType="w" fact="0.7305"/>
          <dgm:constr type="t" for="ch" forName="imageaccent5" refType="h" fact="0.1367"/>
          <dgm:constr type="w" for="ch" forName="imageaccent5" refType="w" fact="0.0189"/>
          <dgm:constr type="h" for="ch" forName="imageaccent5" refType="h" fact="0.0271"/>
          <dgm:constr type="l" for="ch" forName="image6" refType="w" fact="0.5585"/>
          <dgm:constr type="t" for="ch" forName="image6" refType="h" fact="0.5137"/>
          <dgm:constr type="w" for="ch" forName="image6" refType="w" fact="0.1623"/>
          <dgm:constr type="h" for="ch" forName="image6" refType="h" fact="0.2314"/>
          <dgm:constr type="l" for="ch" forName="text6" refType="w" fact="0.6982"/>
          <dgm:constr type="t" for="ch" forName="text6" refType="h" fact="0.387"/>
          <dgm:constr type="w" for="ch" forName="text6" refType="w" fact="0.1623"/>
          <dgm:constr type="h" for="ch" forName="text6" refType="h" fact="0.2314"/>
          <dgm:constr type="l" for="ch" forName="imageaccent6" refType="w" fact="0.7002"/>
          <dgm:constr type="t" for="ch" forName="imageaccent6" refType="h" fact="0.6152"/>
          <dgm:constr type="w" for="ch" forName="imageaccent6" refType="w" fact="0.0189"/>
          <dgm:constr type="h" for="ch" forName="imageaccent6" refType="h" fact="0.0271"/>
          <dgm:constr type="l" for="ch" forName="textaccent6" refType="w" fact="0.7303"/>
          <dgm:constr type="t" for="ch" forName="textaccent6" refType="h" fact="0.5897"/>
          <dgm:constr type="w" for="ch" forName="textaccent6" refType="w" fact="0.0189"/>
          <dgm:constr type="h" for="ch" forName="textaccent6" refType="h" fact="0.0271"/>
          <dgm:constr type="l" for="ch" forName="text7" refType="w" fact="0.2792"/>
          <dgm:constr type="t" for="ch" forName="text7" refType="h" fact="0.5122"/>
          <dgm:constr type="w" for="ch" forName="text7" refType="w" fact="0.1623"/>
          <dgm:constr type="h" for="ch" forName="text7" refType="h" fact="0.2314"/>
          <dgm:constr type="l" for="ch" forName="image7" refType="w" fact="0.1395"/>
          <dgm:constr type="t" for="ch" forName="image7" refType="h" fact="0.6409"/>
          <dgm:constr type="w" for="ch" forName="image7" refType="w" fact="0.1623"/>
          <dgm:constr type="h" for="ch" forName="image7" refType="h" fact="0.2314"/>
          <dgm:constr type="l" for="ch" forName="imageaccent7" refType="w" fact="0.25"/>
          <dgm:constr type="t" for="ch" forName="imageaccent7" refType="h" fact="0.6441"/>
          <dgm:constr type="w" for="ch" forName="imageaccent7" refType="w" fact="0.0189"/>
          <dgm:constr type="h" for="ch" forName="imageaccent7" refType="h" fact="0.0271"/>
          <dgm:constr type="l" for="ch" forName="textaccent7" refType="w" fact="0.2838"/>
          <dgm:constr type="t" for="ch" forName="textaccent7" refType="h" fact="0.6148"/>
          <dgm:constr type="w" for="ch" forName="textaccent7" refType="w" fact="0.0189"/>
          <dgm:constr type="h" for="ch" forName="textaccent7" refType="h" fact="0.0271"/>
          <dgm:constr type="l" for="ch" forName="image8" refType="w" fact="0.6975"/>
          <dgm:constr type="t" for="ch" forName="image8" refType="h" fact="0.6433"/>
          <dgm:constr type="w" for="ch" forName="image8" refType="w" fact="0.1623"/>
          <dgm:constr type="h" for="ch" forName="image8" refType="h" fact="0.2314"/>
          <dgm:constr type="l" for="ch" forName="text8" refType="w" fact="0.8371"/>
          <dgm:constr type="t" for="ch" forName="text8" refType="h" fact="0.5167"/>
          <dgm:constr type="w" for="ch" forName="text8" refType="w" fact="0.1623"/>
          <dgm:constr type="h" for="ch" forName="text8" refType="h" fact="0.2314"/>
          <dgm:constr type="l" for="ch" forName="imageaccent8" refType="w" fact="0.8392"/>
          <dgm:constr type="t" for="ch" forName="imageaccent8" refType="h" fact="0.7449"/>
          <dgm:constr type="w" for="ch" forName="imageaccent8" refType="w" fact="0.0189"/>
          <dgm:constr type="h" for="ch" forName="imageaccent8" refType="h" fact="0.0271"/>
          <dgm:constr type="l" for="ch" forName="textaccent8" refType="w" fact="0.8693"/>
          <dgm:constr type="t" for="ch" forName="textaccent8" refType="h" fact="0.7194"/>
          <dgm:constr type="w" for="ch" forName="textaccent8" refType="w" fact="0.0189"/>
          <dgm:constr type="h" for="ch" forName="textaccent8" refType="h" fact="0.0271"/>
          <dgm:constr type="l" for="ch" forName="text9" refType="w" fact="0.8377"/>
          <dgm:constr type="t" for="ch" forName="text9" refType="h" fact="0.005"/>
          <dgm:constr type="w" for="ch" forName="text9" refType="w" fact="0.1623"/>
          <dgm:constr type="h" for="ch" forName="text9" refType="h" fact="0.2314"/>
          <dgm:constr type="l" for="ch" forName="textaccent9" refType="w" fact="0.95"/>
          <dgm:constr type="t" for="ch" forName="textaccent9" refType="h" fact="0.2084"/>
          <dgm:constr type="w" for="ch" forName="textaccent9" refType="w" fact="0.0189"/>
          <dgm:constr type="h" for="ch" forName="textaccent9" refType="h" fact="0.0271"/>
          <dgm:constr type="l" for="ch" forName="image9" refType="w" fact="0.8377"/>
          <dgm:constr type="t" for="ch" forName="image9" refType="h" fact="0.2604"/>
          <dgm:constr type="w" for="ch" forName="image9" refType="w" fact="0.1623"/>
          <dgm:constr type="h" for="ch" forName="image9" refType="h" fact="0.2314"/>
          <dgm:constr type="l" for="ch" forName="imageaccent9" refType="w" fact="0.95"/>
          <dgm:constr type="t" for="ch" forName="imageaccent9" refType="h" fact="0.2618"/>
          <dgm:constr type="w" for="ch" forName="imageaccent9" refType="w" fact="0.0189"/>
          <dgm:constr type="h" for="ch" forName="imageaccent9" refType="h" fact="0.0271"/>
          <dgm:constr type="l" for="ch" forName="image10" refType="w" fact="0.2786"/>
          <dgm:constr type="t" for="ch" forName="image10" refType="h" fact="0.7686"/>
          <dgm:constr type="w" for="ch" forName="image10" refType="w" fact="0.1623"/>
          <dgm:constr type="h" for="ch" forName="image10" refType="h" fact="0.2314"/>
          <dgm:constr type="l" for="ch" forName="text10" refType="w" fact="0.4183"/>
          <dgm:constr type="t" for="ch" forName="text10" refType="h" fact="0.6419"/>
          <dgm:constr type="w" for="ch" forName="text10" refType="w" fact="0.1623"/>
          <dgm:constr type="h" for="ch" forName="text10" refType="h" fact="0.2314"/>
          <dgm:constr type="l" for="ch" forName="imageaccent10" refType="w" fact="0.4203"/>
          <dgm:constr type="t" for="ch" forName="imageaccent10" refType="h" fact="0.8701"/>
          <dgm:constr type="w" for="ch" forName="imageaccent10" refType="w" fact="0.0189"/>
          <dgm:constr type="h" for="ch" forName="imageaccent10" refType="h" fact="0.0271"/>
          <dgm:constr type="l" for="ch" forName="textaccent10" refType="w" fact="0.4504"/>
          <dgm:constr type="t" for="ch" forName="textaccent10" refType="h" fact="0.8446"/>
          <dgm:constr type="w" for="ch" forName="textaccent10" refType="w" fact="0.0189"/>
          <dgm:constr type="h" for="ch" forName="textaccent10" refType="h" fact="0.0271"/>
        </dgm:constrLst>
      </dgm:if>
      <dgm:if name="Name12" axis="ch" ptType="node" func="cnt" op="equ" val="11">
        <dgm:alg type="composite">
          <dgm:param type="ar" val="1.4704"/>
        </dgm:alg>
        <dgm:constrLst>
          <dgm:constr type="primFontSz" for="des" ptType="node" op="equ" val="65"/>
          <dgm:constr type="l" for="ch" forName="image4" refType="w" fact="0.5585"/>
          <dgm:constr type="t" for="ch" forName="image4" refType="h" fact="0.2287"/>
          <dgm:constr type="w" for="ch" forName="image4" refType="w" fact="0.1623"/>
          <dgm:constr type="h" for="ch" forName="image4" refType="h" fact="0.2049"/>
          <dgm:constr type="l" for="ch" forName="text5" refType="w" fact="0.5585"/>
          <dgm:constr type="t" for="ch" forName="text5" refType="h" fact="0.0022"/>
          <dgm:constr type="w" for="ch" forName="text5" refType="w" fact="0.1623"/>
          <dgm:constr type="h" for="ch" forName="text5" refType="h" fact="0.2049"/>
          <dgm:constr type="l" for="ch" forName="image5" refType="w" fact="0.6982"/>
          <dgm:constr type="t" for="ch" forName="image5" refType="h" fact="0.1165"/>
          <dgm:constr type="w" for="ch" forName="image5" refType="w" fact="0.1623"/>
          <dgm:constr type="h" for="ch" forName="image5" refType="h" fact="0.2049"/>
          <dgm:constr type="l" for="ch" forName="image2" refType="w" fact="0.4189"/>
          <dgm:constr type="t" for="ch" forName="image2" refType="h" fact="0.34"/>
          <dgm:constr type="w" for="ch" forName="image2" refType="w" fact="0.1623"/>
          <dgm:constr type="h" for="ch" forName="image2" refType="h" fact="0.2049"/>
          <dgm:constr type="l" for="ch" forName="text4" refType="w" fact="0.4189"/>
          <dgm:constr type="t" for="ch" forName="text4" refType="h" fact="0.1135"/>
          <dgm:constr type="w" for="ch" forName="text4" refType="w" fact="0.1623"/>
          <dgm:constr type="h" for="ch" forName="text4" refType="h" fact="0.2049"/>
          <dgm:constr type="l" for="ch" forName="text2" refType="w" fact="0.2793"/>
          <dgm:constr type="t" for="ch" forName="text2" refType="h" fact="0.2265"/>
          <dgm:constr type="w" for="ch" forName="text2" refType="w" fact="0.1623"/>
          <dgm:constr type="h" for="ch" forName="text2" refType="h" fact="0.2049"/>
          <dgm:constr type="l" for="ch" forName="image3" refType="w" fact="0.2793"/>
          <dgm:constr type="t" for="ch" forName="image3" refType="h" fact="0"/>
          <dgm:constr type="w" for="ch" forName="image3" refType="w" fact="0.1623"/>
          <dgm:constr type="h" for="ch" forName="image3" refType="h" fact="0.2049"/>
          <dgm:constr type="l" for="ch" forName="text1" refType="w" fact="0.1396"/>
          <dgm:constr type="t" for="ch" forName="text1" refType="h" fact="0.3404"/>
          <dgm:constr type="w" for="ch" forName="text1" refType="w" fact="0.1623"/>
          <dgm:constr type="h" for="ch" forName="text1" refType="h" fact="0.2049"/>
          <dgm:constr type="l" for="ch" forName="text3" refType="w" fact="0.1396"/>
          <dgm:constr type="t" for="ch" forName="text3" refType="h" fact="0.1139"/>
          <dgm:constr type="w" for="ch" forName="text3" refType="w" fact="0.1623"/>
          <dgm:constr type="h" for="ch" forName="text3" refType="h" fact="0.2049"/>
          <dgm:constr type="l" for="ch" forName="textaccent1" refType="w" fact="0.1435"/>
          <dgm:constr type="t" for="ch" forName="textaccent1" refType="h" fact="0.432"/>
          <dgm:constr type="w" for="ch" forName="textaccent1" refType="w" fact="0.0189"/>
          <dgm:constr type="h" for="ch" forName="textaccent1" refType="h" fact="0.024"/>
          <dgm:constr type="l" for="ch" forName="image1" refType="w" fact="0"/>
          <dgm:constr type="t" for="ch" forName="image1" refType="h" fact="0.2272"/>
          <dgm:constr type="w" for="ch" forName="image1" refType="w" fact="0.1623"/>
          <dgm:constr type="h" for="ch" forName="image1" refType="h" fact="0.2049"/>
          <dgm:constr type="l" for="ch" forName="imageaccent1" refType="w" fact="0.1111"/>
          <dgm:constr type="t" for="ch" forName="imageaccent1" refType="h" fact="0.4048"/>
          <dgm:constr type="w" for="ch" forName="imageaccent1" refType="w" fact="0.0189"/>
          <dgm:constr type="h" for="ch" forName="imageaccent1" refType="h" fact="0.024"/>
          <dgm:constr type="l" for="ch" forName="textaccent2" refType="w" fact="0.391"/>
          <dgm:constr type="t" for="ch" forName="textaccent2" refType="h" fact="0.4038"/>
          <dgm:constr type="w" for="ch" forName="textaccent2" refType="w" fact="0.0189"/>
          <dgm:constr type="h" for="ch" forName="textaccent2" refType="h" fact="0.024"/>
          <dgm:constr type="l" for="ch" forName="imageaccent2" refType="w" fact="0.4228"/>
          <dgm:constr type="t" for="ch" forName="imageaccent2" refType="h" fact="0.4312"/>
          <dgm:constr type="w" for="ch" forName="imageaccent2" refType="w" fact="0.0189"/>
          <dgm:constr type="h" for="ch" forName="imageaccent2" refType="h" fact="0.024"/>
          <dgm:constr type="l" for="ch" forName="textaccent3" refType="w" fact="0.2501"/>
          <dgm:constr type="t" for="ch" forName="textaccent3" refType="h" fact="0.1167"/>
          <dgm:constr type="w" for="ch" forName="textaccent3" refType="w" fact="0.0189"/>
          <dgm:constr type="h" for="ch" forName="textaccent3" refType="h" fact="0.024"/>
          <dgm:constr type="l" for="ch" forName="imageaccent3" refType="w" fact="0.2839"/>
          <dgm:constr type="t" for="ch" forName="imageaccent3" refType="h" fact="0.0908"/>
          <dgm:constr type="w" for="ch" forName="imageaccent3" refType="w" fact="0.0189"/>
          <dgm:constr type="h" for="ch" forName="imageaccent3" refType="h" fact="0.024"/>
          <dgm:constr type="l" for="ch" forName="textaccent4" refType="w" fact="0.5593"/>
          <dgm:constr type="t" for="ch" forName="textaccent4" refType="h" fact="0.2042"/>
          <dgm:constr type="w" for="ch" forName="textaccent4" refType="w" fact="0.0189"/>
          <dgm:constr type="h" for="ch" forName="textaccent4" refType="h" fact="0.024"/>
          <dgm:constr type="l" for="ch" forName="imageaccent4" refType="w" fact="0.5901"/>
          <dgm:constr type="t" for="ch" forName="imageaccent4" refType="h" fact="0.2323"/>
          <dgm:constr type="w" for="ch" forName="imageaccent4" refType="w" fact="0.0189"/>
          <dgm:constr type="h" for="ch" forName="imageaccent4" refType="h" fact="0.024"/>
          <dgm:constr type="l" for="ch" forName="textaccent5" refType="w" fact="0.6989"/>
          <dgm:constr type="t" for="ch" forName="textaccent5" refType="h" fact="0.094"/>
          <dgm:constr type="w" for="ch" forName="textaccent5" refType="w" fact="0.0189"/>
          <dgm:constr type="h" for="ch" forName="textaccent5" refType="h" fact="0.024"/>
          <dgm:constr type="l" for="ch" forName="imageaccent5" refType="w" fact="0.7305"/>
          <dgm:constr type="t" for="ch" forName="imageaccent5" refType="h" fact="0.121"/>
          <dgm:constr type="w" for="ch" forName="imageaccent5" refType="w" fact="0.0189"/>
          <dgm:constr type="h" for="ch" forName="imageaccent5" refType="h" fact="0.024"/>
          <dgm:constr type="l" for="ch" forName="image6" refType="w" fact="0.5585"/>
          <dgm:constr type="t" for="ch" forName="image6" refType="h" fact="0.4548"/>
          <dgm:constr type="w" for="ch" forName="image6" refType="w" fact="0.1623"/>
          <dgm:constr type="h" for="ch" forName="image6" refType="h" fact="0.2049"/>
          <dgm:constr type="l" for="ch" forName="text6" refType="w" fact="0.6982"/>
          <dgm:constr type="t" for="ch" forName="text6" refType="h" fact="0.3426"/>
          <dgm:constr type="w" for="ch" forName="text6" refType="w" fact="0.1623"/>
          <dgm:constr type="h" for="ch" forName="text6" refType="h" fact="0.2049"/>
          <dgm:constr type="l" for="ch" forName="imageaccent6" refType="w" fact="0.7002"/>
          <dgm:constr type="t" for="ch" forName="imageaccent6" refType="h" fact="0.5447"/>
          <dgm:constr type="w" for="ch" forName="imageaccent6" refType="w" fact="0.0189"/>
          <dgm:constr type="h" for="ch" forName="imageaccent6" refType="h" fact="0.024"/>
          <dgm:constr type="l" for="ch" forName="textaccent6" refType="w" fact="0.7303"/>
          <dgm:constr type="t" for="ch" forName="textaccent6" refType="h" fact="0.5221"/>
          <dgm:constr type="w" for="ch" forName="textaccent6" refType="w" fact="0.0189"/>
          <dgm:constr type="h" for="ch" forName="textaccent6" refType="h" fact="0.024"/>
          <dgm:constr type="l" for="ch" forName="text7" refType="w" fact="0.2792"/>
          <dgm:constr type="t" for="ch" forName="text7" refType="h" fact="0.4535"/>
          <dgm:constr type="w" for="ch" forName="text7" refType="w" fact="0.1623"/>
          <dgm:constr type="h" for="ch" forName="text7" refType="h" fact="0.2049"/>
          <dgm:constr type="l" for="ch" forName="image7" refType="w" fact="0.1395"/>
          <dgm:constr type="t" for="ch" forName="image7" refType="h" fact="0.5674"/>
          <dgm:constr type="w" for="ch" forName="image7" refType="w" fact="0.1623"/>
          <dgm:constr type="h" for="ch" forName="image7" refType="h" fact="0.2049"/>
          <dgm:constr type="l" for="ch" forName="imageaccent7" refType="w" fact="0.25"/>
          <dgm:constr type="t" for="ch" forName="imageaccent7" refType="h" fact="0.5703"/>
          <dgm:constr type="w" for="ch" forName="imageaccent7" refType="w" fact="0.0189"/>
          <dgm:constr type="h" for="ch" forName="imageaccent7" refType="h" fact="0.024"/>
          <dgm:constr type="l" for="ch" forName="textaccent7" refType="w" fact="0.2838"/>
          <dgm:constr type="t" for="ch" forName="textaccent7" refType="h" fact="0.5443"/>
          <dgm:constr type="w" for="ch" forName="textaccent7" refType="w" fact="0.0189"/>
          <dgm:constr type="h" for="ch" forName="textaccent7" refType="h" fact="0.024"/>
          <dgm:constr type="l" for="ch" forName="image8" refType="w" fact="0.6975"/>
          <dgm:constr type="t" for="ch" forName="image8" refType="h" fact="0.5696"/>
          <dgm:constr type="w" for="ch" forName="image8" refType="w" fact="0.1623"/>
          <dgm:constr type="h" for="ch" forName="image8" refType="h" fact="0.2049"/>
          <dgm:constr type="l" for="ch" forName="text8" refType="w" fact="0.8371"/>
          <dgm:constr type="t" for="ch" forName="text8" refType="h" fact="0.4574"/>
          <dgm:constr type="w" for="ch" forName="text8" refType="w" fact="0.1623"/>
          <dgm:constr type="h" for="ch" forName="text8" refType="h" fact="0.2049"/>
          <dgm:constr type="l" for="ch" forName="imageaccent8" refType="w" fact="0.8392"/>
          <dgm:constr type="t" for="ch" forName="imageaccent8" refType="h" fact="0.6595"/>
          <dgm:constr type="w" for="ch" forName="imageaccent8" refType="w" fact="0.0189"/>
          <dgm:constr type="h" for="ch" forName="imageaccent8" refType="h" fact="0.024"/>
          <dgm:constr type="l" for="ch" forName="textaccent8" refType="w" fact="0.8693"/>
          <dgm:constr type="t" for="ch" forName="textaccent8" refType="h" fact="0.6369"/>
          <dgm:constr type="w" for="ch" forName="textaccent8" refType="w" fact="0.0189"/>
          <dgm:constr type="h" for="ch" forName="textaccent8" refType="h" fact="0.024"/>
          <dgm:constr type="l" for="ch" forName="text9" refType="w" fact="0.8377"/>
          <dgm:constr type="t" for="ch" forName="text9" refType="h" fact="0.0044"/>
          <dgm:constr type="w" for="ch" forName="text9" refType="w" fact="0.1623"/>
          <dgm:constr type="h" for="ch" forName="text9" refType="h" fact="0.2049"/>
          <dgm:constr type="l" for="ch" forName="textaccent9" refType="w" fact="0.95"/>
          <dgm:constr type="t" for="ch" forName="textaccent9" refType="h" fact="0.1846"/>
          <dgm:constr type="w" for="ch" forName="textaccent9" refType="w" fact="0.0189"/>
          <dgm:constr type="h" for="ch" forName="textaccent9" refType="h" fact="0.024"/>
          <dgm:constr type="l" for="ch" forName="image9" refType="w" fact="0.8377"/>
          <dgm:constr type="t" for="ch" forName="image9" refType="h" fact="0.2306"/>
          <dgm:constr type="w" for="ch" forName="image9" refType="w" fact="0.1623"/>
          <dgm:constr type="h" for="ch" forName="image9" refType="h" fact="0.2049"/>
          <dgm:constr type="l" for="ch" forName="imageaccent9" refType="w" fact="0.95"/>
          <dgm:constr type="t" for="ch" forName="imageaccent9" refType="h" fact="0.2318"/>
          <dgm:constr type="w" for="ch" forName="imageaccent9" refType="w" fact="0.0189"/>
          <dgm:constr type="h" for="ch" forName="imageaccent9" refType="h" fact="0.024"/>
          <dgm:constr type="l" for="ch" forName="image10" refType="w" fact="0.2786"/>
          <dgm:constr type="t" for="ch" forName="image10" refType="h" fact="0.6805"/>
          <dgm:constr type="w" for="ch" forName="image10" refType="w" fact="0.1623"/>
          <dgm:constr type="h" for="ch" forName="image10" refType="h" fact="0.2049"/>
          <dgm:constr type="l" for="ch" forName="text10" refType="w" fact="0.4183"/>
          <dgm:constr type="t" for="ch" forName="text10" refType="h" fact="0.5683"/>
          <dgm:constr type="w" for="ch" forName="text10" refType="w" fact="0.1623"/>
          <dgm:constr type="h" for="ch" forName="text10" refType="h" fact="0.2049"/>
          <dgm:constr type="l" for="ch" forName="imageaccent10" refType="w" fact="0.4203"/>
          <dgm:constr type="t" for="ch" forName="imageaccent10" refType="h" fact="0.7704"/>
          <dgm:constr type="w" for="ch" forName="imageaccent10" refType="w" fact="0.0189"/>
          <dgm:constr type="h" for="ch" forName="imageaccent10" refType="h" fact="0.024"/>
          <dgm:constr type="l" for="ch" forName="textaccent10" refType="w" fact="0.4504"/>
          <dgm:constr type="t" for="ch" forName="textaccent10" refType="h" fact="0.7478"/>
          <dgm:constr type="w" for="ch" forName="textaccent10" refType="w" fact="0.0189"/>
          <dgm:constr type="h" for="ch" forName="textaccent10" refType="h" fact="0.024"/>
          <dgm:constr type="l" for="ch" forName="text11" refType="w" fact="0.6971"/>
          <dgm:constr type="t" for="ch" forName="text11" refType="h" fact="0.7951"/>
          <dgm:constr type="w" for="ch" forName="text11" refType="w" fact="0.1623"/>
          <dgm:constr type="h" for="ch" forName="text11" refType="h" fact="0.2049"/>
          <dgm:constr type="l" for="ch" forName="image11" refType="w" fact="0.5575"/>
          <dgm:constr type="t" for="ch" forName="image11" refType="h" fact="0.6816"/>
          <dgm:constr type="w" for="ch" forName="image11" refType="w" fact="0.1623"/>
          <dgm:constr type="h" for="ch" forName="image11" refType="h" fact="0.2049"/>
          <dgm:constr type="l" for="ch" forName="imageaccent11" refType="w" fact="0.6692"/>
          <dgm:constr type="t" for="ch" forName="imageaccent11" refType="h" fact="0.8589"/>
          <dgm:constr type="w" for="ch" forName="imageaccent11" refType="w" fact="0.0189"/>
          <dgm:constr type="h" for="ch" forName="imageaccent11" refType="h" fact="0.024"/>
          <dgm:constr type="l" for="ch" forName="textaccent11" refType="w" fact="0.701"/>
          <dgm:constr type="t" for="ch" forName="textaccent11" refType="h" fact="0.8863"/>
          <dgm:constr type="w" for="ch" forName="textaccent11" refType="w" fact="0.0189"/>
          <dgm:constr type="h" for="ch" forName="textaccent11" refType="h" fact="0.024"/>
        </dgm:constrLst>
      </dgm:if>
      <dgm:else name="Name13">
        <dgm:alg type="composite">
          <dgm:param type="ar" val="1.675"/>
        </dgm:alg>
        <dgm:constrLst>
          <dgm:constr type="primFontSz" for="des" ptType="node" op="equ" val="65"/>
          <dgm:constr type="l" for="ch" forName="image4" refType="w" fact="0.4903"/>
          <dgm:constr type="t" for="ch" forName="image4" refType="h" fact="0.2287"/>
          <dgm:constr type="w" for="ch" forName="image4" refType="w" fact="0.1425"/>
          <dgm:constr type="h" for="ch" forName="image4" refType="h" fact="0.2049"/>
          <dgm:constr type="l" for="ch" forName="text5" refType="w" fact="0.4903"/>
          <dgm:constr type="t" for="ch" forName="text5" refType="h" fact="0.0022"/>
          <dgm:constr type="w" for="ch" forName="text5" refType="w" fact="0.1425"/>
          <dgm:constr type="h" for="ch" forName="text5" refType="h" fact="0.2049"/>
          <dgm:constr type="l" for="ch" forName="image5" refType="w" fact="0.6129"/>
          <dgm:constr type="t" for="ch" forName="image5" refType="h" fact="0.1165"/>
          <dgm:constr type="w" for="ch" forName="image5" refType="w" fact="0.1425"/>
          <dgm:constr type="h" for="ch" forName="image5" refType="h" fact="0.2049"/>
          <dgm:constr type="l" for="ch" forName="image2" refType="w" fact="0.3677"/>
          <dgm:constr type="t" for="ch" forName="image2" refType="h" fact="0.34"/>
          <dgm:constr type="w" for="ch" forName="image2" refType="w" fact="0.1425"/>
          <dgm:constr type="h" for="ch" forName="image2" refType="h" fact="0.2049"/>
          <dgm:constr type="l" for="ch" forName="text4" refType="w" fact="0.3677"/>
          <dgm:constr type="t" for="ch" forName="text4" refType="h" fact="0.1135"/>
          <dgm:constr type="w" for="ch" forName="text4" refType="w" fact="0.1425"/>
          <dgm:constr type="h" for="ch" forName="text4" refType="h" fact="0.2049"/>
          <dgm:constr type="l" for="ch" forName="text2" refType="w" fact="0.2452"/>
          <dgm:constr type="t" for="ch" forName="text2" refType="h" fact="0.2265"/>
          <dgm:constr type="w" for="ch" forName="text2" refType="w" fact="0.1425"/>
          <dgm:constr type="h" for="ch" forName="text2" refType="h" fact="0.2049"/>
          <dgm:constr type="l" for="ch" forName="image3" refType="w" fact="0.2452"/>
          <dgm:constr type="t" for="ch" forName="image3" refType="h" fact="0"/>
          <dgm:constr type="w" for="ch" forName="image3" refType="w" fact="0.1425"/>
          <dgm:constr type="h" for="ch" forName="image3" refType="h" fact="0.2049"/>
          <dgm:constr type="l" for="ch" forName="text1" refType="w" fact="0.1226"/>
          <dgm:constr type="t" for="ch" forName="text1" refType="h" fact="0.3404"/>
          <dgm:constr type="w" for="ch" forName="text1" refType="w" fact="0.1425"/>
          <dgm:constr type="h" for="ch" forName="text1" refType="h" fact="0.2049"/>
          <dgm:constr type="l" for="ch" forName="text3" refType="w" fact="0.1226"/>
          <dgm:constr type="t" for="ch" forName="text3" refType="h" fact="0.1139"/>
          <dgm:constr type="w" for="ch" forName="text3" refType="w" fact="0.1425"/>
          <dgm:constr type="h" for="ch" forName="text3" refType="h" fact="0.2049"/>
          <dgm:constr type="l" for="ch" forName="textaccent1" refType="w" fact="0.126"/>
          <dgm:constr type="t" for="ch" forName="textaccent1" refType="h" fact="0.432"/>
          <dgm:constr type="w" for="ch" forName="textaccent1" refType="w" fact="0.0166"/>
          <dgm:constr type="h" for="ch" forName="textaccent1" refType="h" fact="0.024"/>
          <dgm:constr type="l" for="ch" forName="image1" refType="w" fact="0"/>
          <dgm:constr type="t" for="ch" forName="image1" refType="h" fact="0.2272"/>
          <dgm:constr type="w" for="ch" forName="image1" refType="w" fact="0.1425"/>
          <dgm:constr type="h" for="ch" forName="image1" refType="h" fact="0.2049"/>
          <dgm:constr type="l" for="ch" forName="imageaccent1" refType="w" fact="0.0976"/>
          <dgm:constr type="t" for="ch" forName="imageaccent1" refType="h" fact="0.4048"/>
          <dgm:constr type="w" for="ch" forName="imageaccent1" refType="w" fact="0.0166"/>
          <dgm:constr type="h" for="ch" forName="imageaccent1" refType="h" fact="0.024"/>
          <dgm:constr type="l" for="ch" forName="textaccent2" refType="w" fact="0.3432"/>
          <dgm:constr type="t" for="ch" forName="textaccent2" refType="h" fact="0.4038"/>
          <dgm:constr type="w" for="ch" forName="textaccent2" refType="w" fact="0.0166"/>
          <dgm:constr type="h" for="ch" forName="textaccent2" refType="h" fact="0.024"/>
          <dgm:constr type="l" for="ch" forName="imageaccent2" refType="w" fact="0.3712"/>
          <dgm:constr type="t" for="ch" forName="imageaccent2" refType="h" fact="0.4312"/>
          <dgm:constr type="w" for="ch" forName="imageaccent2" refType="w" fact="0.0166"/>
          <dgm:constr type="h" for="ch" forName="imageaccent2" refType="h" fact="0.024"/>
          <dgm:constr type="l" for="ch" forName="textaccent3" refType="w" fact="0.2196"/>
          <dgm:constr type="t" for="ch" forName="textaccent3" refType="h" fact="0.1167"/>
          <dgm:constr type="w" for="ch" forName="textaccent3" refType="w" fact="0.0166"/>
          <dgm:constr type="h" for="ch" forName="textaccent3" refType="h" fact="0.024"/>
          <dgm:constr type="l" for="ch" forName="imageaccent3" refType="w" fact="0.2492"/>
          <dgm:constr type="t" for="ch" forName="imageaccent3" refType="h" fact="0.0908"/>
          <dgm:constr type="w" for="ch" forName="imageaccent3" refType="w" fact="0.0166"/>
          <dgm:constr type="h" for="ch" forName="imageaccent3" refType="h" fact="0.024"/>
          <dgm:constr type="l" for="ch" forName="textaccent4" refType="w" fact="0.491"/>
          <dgm:constr type="t" for="ch" forName="textaccent4" refType="h" fact="0.2042"/>
          <dgm:constr type="w" for="ch" forName="textaccent4" refType="w" fact="0.0166"/>
          <dgm:constr type="h" for="ch" forName="textaccent4" refType="h" fact="0.024"/>
          <dgm:constr type="l" for="ch" forName="imageaccent4" refType="w" fact="0.5181"/>
          <dgm:constr type="t" for="ch" forName="imageaccent4" refType="h" fact="0.2323"/>
          <dgm:constr type="w" for="ch" forName="imageaccent4" refType="w" fact="0.0166"/>
          <dgm:constr type="h" for="ch" forName="imageaccent4" refType="h" fact="0.024"/>
          <dgm:constr type="l" for="ch" forName="textaccent5" refType="w" fact="0.6136"/>
          <dgm:constr type="t" for="ch" forName="textaccent5" refType="h" fact="0.094"/>
          <dgm:constr type="w" for="ch" forName="textaccent5" refType="w" fact="0.0166"/>
          <dgm:constr type="h" for="ch" forName="textaccent5" refType="h" fact="0.024"/>
          <dgm:constr type="l" for="ch" forName="imageaccent5" refType="w" fact="0.6413"/>
          <dgm:constr type="t" for="ch" forName="imageaccent5" refType="h" fact="0.121"/>
          <dgm:constr type="w" for="ch" forName="imageaccent5" refType="w" fact="0.0166"/>
          <dgm:constr type="h" for="ch" forName="imageaccent5" refType="h" fact="0.024"/>
          <dgm:constr type="l" for="ch" forName="image6" refType="w" fact="0.4903"/>
          <dgm:constr type="t" for="ch" forName="image6" refType="h" fact="0.4548"/>
          <dgm:constr type="w" for="ch" forName="image6" refType="w" fact="0.1425"/>
          <dgm:constr type="h" for="ch" forName="image6" refType="h" fact="0.2049"/>
          <dgm:constr type="l" for="ch" forName="text6" refType="w" fact="0.6129"/>
          <dgm:constr type="t" for="ch" forName="text6" refType="h" fact="0.3426"/>
          <dgm:constr type="w" for="ch" forName="text6" refType="w" fact="0.1425"/>
          <dgm:constr type="h" for="ch" forName="text6" refType="h" fact="0.2049"/>
          <dgm:constr type="l" for="ch" forName="imageaccent6" refType="w" fact="0.6147"/>
          <dgm:constr type="t" for="ch" forName="imageaccent6" refType="h" fact="0.5447"/>
          <dgm:constr type="w" for="ch" forName="imageaccent6" refType="w" fact="0.0166"/>
          <dgm:constr type="h" for="ch" forName="imageaccent6" refType="h" fact="0.024"/>
          <dgm:constr type="l" for="ch" forName="textaccent6" refType="w" fact="0.6411"/>
          <dgm:constr type="t" for="ch" forName="textaccent6" refType="h" fact="0.5221"/>
          <dgm:constr type="w" for="ch" forName="textaccent6" refType="w" fact="0.0166"/>
          <dgm:constr type="h" for="ch" forName="textaccent6" refType="h" fact="0.024"/>
          <dgm:constr type="l" for="ch" forName="text7" refType="w" fact="0.2451"/>
          <dgm:constr type="t" for="ch" forName="text7" refType="h" fact="0.4535"/>
          <dgm:constr type="w" for="ch" forName="text7" refType="w" fact="0.1425"/>
          <dgm:constr type="h" for="ch" forName="text7" refType="h" fact="0.2049"/>
          <dgm:constr type="l" for="ch" forName="image7" refType="w" fact="0.1225"/>
          <dgm:constr type="t" for="ch" forName="image7" refType="h" fact="0.5674"/>
          <dgm:constr type="w" for="ch" forName="image7" refType="w" fact="0.1425"/>
          <dgm:constr type="h" for="ch" forName="image7" refType="h" fact="0.2049"/>
          <dgm:constr type="l" for="ch" forName="imageaccent7" refType="w" fact="0.2195"/>
          <dgm:constr type="t" for="ch" forName="imageaccent7" refType="h" fact="0.5703"/>
          <dgm:constr type="w" for="ch" forName="imageaccent7" refType="w" fact="0.0166"/>
          <dgm:constr type="h" for="ch" forName="imageaccent7" refType="h" fact="0.024"/>
          <dgm:constr type="l" for="ch" forName="textaccent7" refType="w" fact="0.2491"/>
          <dgm:constr type="t" for="ch" forName="textaccent7" refType="h" fact="0.5443"/>
          <dgm:constr type="w" for="ch" forName="textaccent7" refType="w" fact="0.0166"/>
          <dgm:constr type="h" for="ch" forName="textaccent7" refType="h" fact="0.024"/>
          <dgm:constr type="l" for="ch" forName="image8" refType="w" fact="0.6123"/>
          <dgm:constr type="t" for="ch" forName="image8" refType="h" fact="0.5696"/>
          <dgm:constr type="w" for="ch" forName="image8" refType="w" fact="0.1425"/>
          <dgm:constr type="h" for="ch" forName="image8" refType="h" fact="0.2049"/>
          <dgm:constr type="l" for="ch" forName="text8" refType="w" fact="0.7349"/>
          <dgm:constr type="t" for="ch" forName="text8" refType="h" fact="0.4574"/>
          <dgm:constr type="w" for="ch" forName="text8" refType="w" fact="0.1425"/>
          <dgm:constr type="h" for="ch" forName="text8" refType="h" fact="0.2049"/>
          <dgm:constr type="l" for="ch" forName="imageaccent8" refType="w" fact="0.7367"/>
          <dgm:constr type="t" for="ch" forName="imageaccent8" refType="h" fact="0.6595"/>
          <dgm:constr type="w" for="ch" forName="imageaccent8" refType="w" fact="0.0166"/>
          <dgm:constr type="h" for="ch" forName="imageaccent8" refType="h" fact="0.024"/>
          <dgm:constr type="l" for="ch" forName="textaccent8" refType="w" fact="0.7631"/>
          <dgm:constr type="t" for="ch" forName="textaccent8" refType="h" fact="0.6369"/>
          <dgm:constr type="w" for="ch" forName="textaccent8" refType="w" fact="0.0166"/>
          <dgm:constr type="h" for="ch" forName="textaccent8" refType="h" fact="0.024"/>
          <dgm:constr type="l" for="ch" forName="text9" refType="w" fact="0.7354"/>
          <dgm:constr type="t" for="ch" forName="text9" refType="h" fact="0.0044"/>
          <dgm:constr type="w" for="ch" forName="text9" refType="w" fact="0.1425"/>
          <dgm:constr type="h" for="ch" forName="text9" refType="h" fact="0.2049"/>
          <dgm:constr type="l" for="ch" forName="textaccent9" refType="w" fact="0.8339"/>
          <dgm:constr type="t" for="ch" forName="textaccent9" refType="h" fact="0.1846"/>
          <dgm:constr type="w" for="ch" forName="textaccent9" refType="w" fact="0.0166"/>
          <dgm:constr type="h" for="ch" forName="textaccent9" refType="h" fact="0.024"/>
          <dgm:constr type="l" for="ch" forName="image9" refType="w" fact="0.7354"/>
          <dgm:constr type="t" for="ch" forName="image9" refType="h" fact="0.2306"/>
          <dgm:constr type="w" for="ch" forName="image9" refType="w" fact="0.1425"/>
          <dgm:constr type="h" for="ch" forName="image9" refType="h" fact="0.2049"/>
          <dgm:constr type="l" for="ch" forName="imageaccent9" refType="w" fact="0.8339"/>
          <dgm:constr type="t" for="ch" forName="imageaccent9" refType="h" fact="0.2318"/>
          <dgm:constr type="w" for="ch" forName="imageaccent9" refType="w" fact="0.0166"/>
          <dgm:constr type="h" for="ch" forName="imageaccent9" refType="h" fact="0.024"/>
          <dgm:constr type="l" for="ch" forName="image10" refType="w" fact="0.2446"/>
          <dgm:constr type="t" for="ch" forName="image10" refType="h" fact="0.6805"/>
          <dgm:constr type="w" for="ch" forName="image10" refType="w" fact="0.1425"/>
          <dgm:constr type="h" for="ch" forName="image10" refType="h" fact="0.2049"/>
          <dgm:constr type="l" for="ch" forName="text10" refType="w" fact="0.3672"/>
          <dgm:constr type="t" for="ch" forName="text10" refType="h" fact="0.5683"/>
          <dgm:constr type="w" for="ch" forName="text10" refType="w" fact="0.1425"/>
          <dgm:constr type="h" for="ch" forName="text10" refType="h" fact="0.2049"/>
          <dgm:constr type="l" for="ch" forName="imageaccent10" refType="w" fact="0.369"/>
          <dgm:constr type="t" for="ch" forName="imageaccent10" refType="h" fact="0.7704"/>
          <dgm:constr type="w" for="ch" forName="imageaccent10" refType="w" fact="0.0166"/>
          <dgm:constr type="h" for="ch" forName="imageaccent10" refType="h" fact="0.024"/>
          <dgm:constr type="l" for="ch" forName="textaccent10" refType="w" fact="0.3954"/>
          <dgm:constr type="t" for="ch" forName="textaccent10" refType="h" fact="0.7478"/>
          <dgm:constr type="w" for="ch" forName="textaccent10" refType="w" fact="0.0166"/>
          <dgm:constr type="h" for="ch" forName="textaccent10" refType="h" fact="0.024"/>
          <dgm:constr type="l" for="ch" forName="text11" refType="w" fact="0.612"/>
          <dgm:constr type="t" for="ch" forName="text11" refType="h" fact="0.7951"/>
          <dgm:constr type="w" for="ch" forName="text11" refType="w" fact="0.1425"/>
          <dgm:constr type="h" for="ch" forName="text11" refType="h" fact="0.2049"/>
          <dgm:constr type="l" for="ch" forName="image11" refType="w" fact="0.4894"/>
          <dgm:constr type="t" for="ch" forName="image11" refType="h" fact="0.6816"/>
          <dgm:constr type="w" for="ch" forName="image11" refType="w" fact="0.1425"/>
          <dgm:constr type="h" for="ch" forName="image11" refType="h" fact="0.2049"/>
          <dgm:constr type="l" for="ch" forName="imageaccent11" refType="w" fact="0.5874"/>
          <dgm:constr type="t" for="ch" forName="imageaccent11" refType="h" fact="0.8589"/>
          <dgm:constr type="w" for="ch" forName="imageaccent11" refType="w" fact="0.0166"/>
          <dgm:constr type="h" for="ch" forName="imageaccent11" refType="h" fact="0.024"/>
          <dgm:constr type="l" for="ch" forName="textaccent11" refType="w" fact="0.6154"/>
          <dgm:constr type="t" for="ch" forName="textaccent11" refType="h" fact="0.8863"/>
          <dgm:constr type="w" for="ch" forName="textaccent11" refType="w" fact="0.0166"/>
          <dgm:constr type="h" for="ch" forName="textaccent11" refType="h" fact="0.024"/>
          <dgm:constr type="l" for="ch" forName="text12" refType="w" fact="0.735"/>
          <dgm:constr type="t" for="ch" forName="text12" refType="h" fact="0.684"/>
          <dgm:constr type="w" for="ch" forName="text12" refType="w" fact="0.1425"/>
          <dgm:constr type="h" for="ch" forName="text12" refType="h" fact="0.2049"/>
          <dgm:constr type="l" for="ch" forName="image12" refType="w" fact="0.8575"/>
          <dgm:constr type="t" for="ch" forName="image12" refType="h" fact="0.5718"/>
          <dgm:constr type="w" for="ch" forName="image12" refType="w" fact="0.1425"/>
          <dgm:constr type="h" for="ch" forName="image12" refType="h" fact="0.2049"/>
          <dgm:constr type="l" for="ch" forName="textaccent12" refType="w" fact="0.8594"/>
          <dgm:constr type="t" for="ch" forName="textaccent12" refType="h" fact="0.7739"/>
          <dgm:constr type="w" for="ch" forName="textaccent12" refType="w" fact="0.0166"/>
          <dgm:constr type="h" for="ch" forName="textaccent12" refType="h" fact="0.024"/>
          <dgm:constr type="l" for="ch" forName="imageaccent12" refType="w" fact="0.8858"/>
          <dgm:constr type="t" for="ch" forName="imageaccent12" refType="h" fact="0.7513"/>
          <dgm:constr type="w" for="ch" forName="imageaccent12" refType="w" fact="0.0166"/>
          <dgm:constr type="h" for="ch" forName="imageaccent12" refType="h" fact="0.024"/>
        </dgm:constrLst>
      </dgm:else>
    </dgm:choose>
    <dgm:forEach name="wrapper" axis="self" ptType="parTrans">
      <dgm:forEach name="wrapper2" axis="self" ptType="sibTrans" st="2">
        <dgm:forEach name="textRepeat" axis="self">
          <dgm:layoutNode name="textRepeatNode" styleLbl="alignNode1">
            <dgm:varLst>
              <dgm:chMax val="0"/>
              <dgm:chPref val="0"/>
              <dgm:bulletEnabled val="1"/>
            </dgm:varLst>
            <dgm:alg type="tx"/>
            <dgm:shape xmlns:r="http://schemas.openxmlformats.org/officeDocument/2006/relationships" type="hexagon" r:blip="">
              <dgm:adjLst>
                <dgm:adj idx="1" val="0.25"/>
                <dgm:adj idx="2" val="1.1547"/>
              </dgm:adjLst>
            </dgm:shape>
            <dgm:presOf axis="desOrSelf" ptType="node"/>
            <dgm:constrLst>
              <dgm:constr type="lMarg" refType="primFontSz" fact="0"/>
              <dgm:constr type="rMarg" refType="primFontSz" fact="0"/>
              <dgm:constr type="tMarg" refType="primFontSz" fact="0.1"/>
              <dgm:constr type="bMarg" refType="primFontSz" fact="0.1"/>
            </dgm:constrLst>
            <dgm:ruleLst>
              <dgm:rule type="primFontSz" val="5" fact="NaN" max="NaN"/>
            </dgm:ruleLst>
          </dgm:layoutNode>
        </dgm:forEach>
        <dgm:forEach name="accentRepeat" axis="self">
          <dgm:layoutNode name="accentRepeatNode" styleLbl="solidAlignAcc1">
            <dgm:alg type="sp"/>
            <dgm:shape xmlns:r="http://schemas.openxmlformats.org/officeDocument/2006/relationships" type="hexagon" r:blip="">
              <dgm:adjLst>
                <dgm:adj idx="1" val="0.25"/>
                <dgm:adj idx="2" val="1.1547"/>
              </dgm:adjLst>
            </dgm:shape>
            <dgm:presOf/>
          </dgm:layoutNode>
        </dgm:forEach>
        <dgm:forEach name="imageRepeat" axis="self">
          <dgm:layoutNode name="imageRepeatNode" styleLbl="alignAcc1">
            <dgm:alg type="sp"/>
            <dgm:shape xmlns:r="http://schemas.openxmlformats.org/officeDocument/2006/relationships" type="hexagon" r:blip="" blipPhldr="1">
              <dgm:adjLst>
                <dgm:adj idx="1" val="0.25"/>
                <dgm:adj idx="2" val="1.1547"/>
              </dgm:adjLst>
            </dgm:shape>
            <dgm:presOf axis="self"/>
          </dgm:layoutNode>
        </dgm:forEach>
      </dgm:forEach>
    </dgm:forEach>
    <dgm:forEach name="Name14" axis="ch" ptType="node" cnt="1">
      <dgm:layoutNode name="text1">
        <dgm:alg type="sp"/>
        <dgm:shape xmlns:r="http://schemas.openxmlformats.org/officeDocument/2006/relationships" r:blip="">
          <dgm:adjLst/>
        </dgm:shape>
        <dgm:presOf/>
        <dgm:constrLst/>
        <dgm:forEach name="Name15" ref="textRepeat"/>
      </dgm:layoutNode>
      <dgm:layoutNode name="textaccent1">
        <dgm:alg type="sp"/>
        <dgm:shape xmlns:r="http://schemas.openxmlformats.org/officeDocument/2006/relationships" r:blip="">
          <dgm:adjLst/>
        </dgm:shape>
        <dgm:presOf/>
        <dgm:constrLst/>
        <dgm:forEach name="Name16" ref="accentRepeat"/>
      </dgm:layoutNode>
    </dgm:forEach>
    <dgm:forEach name="Name17" axis="ch" ptType="sibTrans" hideLastTrans="0" cnt="1">
      <dgm:layoutNode name="image1">
        <dgm:alg type="sp"/>
        <dgm:shape xmlns:r="http://schemas.openxmlformats.org/officeDocument/2006/relationships" r:blip="">
          <dgm:adjLst/>
        </dgm:shape>
        <dgm:presOf/>
        <dgm:constrLst/>
        <dgm:forEach name="Name18" ref="imageRepeat"/>
      </dgm:layoutNode>
      <dgm:layoutNode name="imageaccent1">
        <dgm:alg type="sp"/>
        <dgm:shape xmlns:r="http://schemas.openxmlformats.org/officeDocument/2006/relationships" r:blip="">
          <dgm:adjLst/>
        </dgm:shape>
        <dgm:presOf/>
        <dgm:constrLst/>
        <dgm:forEach name="Name19" ref="accentRepeat"/>
      </dgm:layoutNode>
    </dgm:forEach>
    <dgm:forEach name="Name20" axis="ch" ptType="node" st="2" cnt="1">
      <dgm:layoutNode name="text2">
        <dgm:alg type="sp"/>
        <dgm:shape xmlns:r="http://schemas.openxmlformats.org/officeDocument/2006/relationships" r:blip="">
          <dgm:adjLst/>
        </dgm:shape>
        <dgm:presOf/>
        <dgm:constrLst/>
        <dgm:forEach name="Name21" ref="textRepeat"/>
      </dgm:layoutNode>
      <dgm:layoutNode name="textaccent2">
        <dgm:alg type="sp"/>
        <dgm:shape xmlns:r="http://schemas.openxmlformats.org/officeDocument/2006/relationships" r:blip="">
          <dgm:adjLst/>
        </dgm:shape>
        <dgm:presOf/>
        <dgm:constrLst/>
        <dgm:forEach name="Name22" ref="accentRepeat"/>
      </dgm:layoutNode>
    </dgm:forEach>
    <dgm:forEach name="Name23" axis="ch" ptType="sibTrans" hideLastTrans="0" st="2" cnt="1">
      <dgm:layoutNode name="image2">
        <dgm:alg type="sp"/>
        <dgm:shape xmlns:r="http://schemas.openxmlformats.org/officeDocument/2006/relationships" r:blip="">
          <dgm:adjLst/>
        </dgm:shape>
        <dgm:presOf/>
        <dgm:constrLst/>
        <dgm:forEach name="Name24" ref="imageRepeat"/>
      </dgm:layoutNode>
      <dgm:layoutNode name="imageaccent2">
        <dgm:alg type="sp"/>
        <dgm:shape xmlns:r="http://schemas.openxmlformats.org/officeDocument/2006/relationships" r:blip="">
          <dgm:adjLst/>
        </dgm:shape>
        <dgm:presOf/>
        <dgm:constrLst/>
        <dgm:forEach name="Name25" ref="accentRepeat"/>
      </dgm:layoutNode>
    </dgm:forEach>
    <dgm:forEach name="Name26" axis="ch" ptType="node" st="3" cnt="1">
      <dgm:layoutNode name="text3">
        <dgm:alg type="sp"/>
        <dgm:shape xmlns:r="http://schemas.openxmlformats.org/officeDocument/2006/relationships" r:blip="">
          <dgm:adjLst/>
        </dgm:shape>
        <dgm:presOf/>
        <dgm:constrLst/>
        <dgm:forEach name="Name27" ref="textRepeat"/>
      </dgm:layoutNode>
      <dgm:layoutNode name="textaccent3">
        <dgm:alg type="sp"/>
        <dgm:shape xmlns:r="http://schemas.openxmlformats.org/officeDocument/2006/relationships" r:blip="">
          <dgm:adjLst/>
        </dgm:shape>
        <dgm:presOf/>
        <dgm:constrLst/>
        <dgm:forEach name="Name28" ref="accentRepeat"/>
      </dgm:layoutNode>
    </dgm:forEach>
    <dgm:forEach name="Name29" axis="ch" ptType="sibTrans" hideLastTrans="0" st="3" cnt="1">
      <dgm:layoutNode name="image3">
        <dgm:alg type="sp"/>
        <dgm:shape xmlns:r="http://schemas.openxmlformats.org/officeDocument/2006/relationships" r:blip="">
          <dgm:adjLst/>
        </dgm:shape>
        <dgm:presOf/>
        <dgm:constrLst/>
        <dgm:forEach name="Name30" ref="imageRepeat"/>
      </dgm:layoutNode>
      <dgm:layoutNode name="imageaccent3">
        <dgm:alg type="sp"/>
        <dgm:shape xmlns:r="http://schemas.openxmlformats.org/officeDocument/2006/relationships" r:blip="">
          <dgm:adjLst/>
        </dgm:shape>
        <dgm:presOf/>
        <dgm:constrLst/>
        <dgm:forEach name="Name31" ref="accentRepeat"/>
      </dgm:layoutNode>
    </dgm:forEach>
    <dgm:forEach name="Name32" axis="ch" ptType="node" st="4" cnt="1">
      <dgm:layoutNode name="text4">
        <dgm:alg type="sp"/>
        <dgm:shape xmlns:r="http://schemas.openxmlformats.org/officeDocument/2006/relationships" r:blip="">
          <dgm:adjLst/>
        </dgm:shape>
        <dgm:presOf/>
        <dgm:constrLst/>
        <dgm:forEach name="Name33" ref="textRepeat"/>
      </dgm:layoutNode>
      <dgm:layoutNode name="textaccent4">
        <dgm:alg type="sp"/>
        <dgm:shape xmlns:r="http://schemas.openxmlformats.org/officeDocument/2006/relationships" r:blip="">
          <dgm:adjLst/>
        </dgm:shape>
        <dgm:presOf/>
        <dgm:constrLst/>
        <dgm:forEach name="Name34" ref="accentRepeat"/>
      </dgm:layoutNode>
    </dgm:forEach>
    <dgm:forEach name="Name35" axis="ch" ptType="sibTrans" hideLastTrans="0" st="4" cnt="1">
      <dgm:layoutNode name="image4">
        <dgm:alg type="sp"/>
        <dgm:shape xmlns:r="http://schemas.openxmlformats.org/officeDocument/2006/relationships" r:blip="">
          <dgm:adjLst/>
        </dgm:shape>
        <dgm:presOf/>
        <dgm:constrLst/>
        <dgm:forEach name="Name36" ref="imageRepeat"/>
      </dgm:layoutNode>
      <dgm:layoutNode name="imageaccent4">
        <dgm:alg type="sp"/>
        <dgm:shape xmlns:r="http://schemas.openxmlformats.org/officeDocument/2006/relationships" r:blip="">
          <dgm:adjLst/>
        </dgm:shape>
        <dgm:presOf/>
        <dgm:constrLst/>
        <dgm:forEach name="Name37" ref="accentRepeat"/>
      </dgm:layoutNode>
    </dgm:forEach>
    <dgm:forEach name="Name38" axis="ch" ptType="node" st="5" cnt="1">
      <dgm:layoutNode name="text5">
        <dgm:alg type="sp"/>
        <dgm:shape xmlns:r="http://schemas.openxmlformats.org/officeDocument/2006/relationships" r:blip="">
          <dgm:adjLst/>
        </dgm:shape>
        <dgm:presOf/>
        <dgm:constrLst/>
        <dgm:forEach name="Name39" ref="textRepeat"/>
      </dgm:layoutNode>
      <dgm:layoutNode name="textaccent5">
        <dgm:alg type="sp"/>
        <dgm:shape xmlns:r="http://schemas.openxmlformats.org/officeDocument/2006/relationships" r:blip="">
          <dgm:adjLst/>
        </dgm:shape>
        <dgm:presOf/>
        <dgm:constrLst/>
        <dgm:forEach name="Name40" ref="accentRepeat"/>
      </dgm:layoutNode>
    </dgm:forEach>
    <dgm:forEach name="Name41" axis="ch" ptType="sibTrans" hideLastTrans="0" st="5" cnt="1">
      <dgm:layoutNode name="image5">
        <dgm:alg type="sp"/>
        <dgm:shape xmlns:r="http://schemas.openxmlformats.org/officeDocument/2006/relationships" r:blip="">
          <dgm:adjLst/>
        </dgm:shape>
        <dgm:presOf/>
        <dgm:constrLst/>
        <dgm:forEach name="Name42" ref="imageRepeat"/>
      </dgm:layoutNode>
      <dgm:layoutNode name="imageaccent5">
        <dgm:alg type="sp"/>
        <dgm:shape xmlns:r="http://schemas.openxmlformats.org/officeDocument/2006/relationships" r:blip="">
          <dgm:adjLst/>
        </dgm:shape>
        <dgm:presOf/>
        <dgm:constrLst/>
        <dgm:forEach name="Name43" ref="accentRepeat"/>
      </dgm:layoutNode>
    </dgm:forEach>
    <dgm:forEach name="Name44" axis="ch" ptType="node" st="6" cnt="1">
      <dgm:layoutNode name="text6">
        <dgm:alg type="sp"/>
        <dgm:shape xmlns:r="http://schemas.openxmlformats.org/officeDocument/2006/relationships" r:blip="">
          <dgm:adjLst/>
        </dgm:shape>
        <dgm:presOf/>
        <dgm:constrLst/>
        <dgm:forEach name="Name45" ref="textRepeat"/>
      </dgm:layoutNode>
      <dgm:layoutNode name="textaccent6">
        <dgm:alg type="sp"/>
        <dgm:shape xmlns:r="http://schemas.openxmlformats.org/officeDocument/2006/relationships" r:blip="">
          <dgm:adjLst/>
        </dgm:shape>
        <dgm:presOf/>
        <dgm:constrLst/>
        <dgm:forEach name="Name46" ref="accentRepeat"/>
      </dgm:layoutNode>
    </dgm:forEach>
    <dgm:forEach name="Name47" axis="ch" ptType="sibTrans" hideLastTrans="0" st="6" cnt="1">
      <dgm:layoutNode name="image6">
        <dgm:alg type="sp"/>
        <dgm:shape xmlns:r="http://schemas.openxmlformats.org/officeDocument/2006/relationships" r:blip="">
          <dgm:adjLst/>
        </dgm:shape>
        <dgm:presOf/>
        <dgm:constrLst/>
        <dgm:forEach name="Name48" ref="imageRepeat"/>
      </dgm:layoutNode>
      <dgm:layoutNode name="imageaccent6">
        <dgm:alg type="sp"/>
        <dgm:shape xmlns:r="http://schemas.openxmlformats.org/officeDocument/2006/relationships" r:blip="">
          <dgm:adjLst/>
        </dgm:shape>
        <dgm:presOf/>
        <dgm:constrLst/>
        <dgm:forEach name="Name49" ref="accentRepeat"/>
      </dgm:layoutNode>
    </dgm:forEach>
    <dgm:forEach name="Name50" axis="ch" ptType="node" st="7" cnt="1">
      <dgm:layoutNode name="text7">
        <dgm:alg type="sp"/>
        <dgm:shape xmlns:r="http://schemas.openxmlformats.org/officeDocument/2006/relationships" r:blip="">
          <dgm:adjLst/>
        </dgm:shape>
        <dgm:presOf/>
        <dgm:constrLst/>
        <dgm:forEach name="Name51" ref="textRepeat"/>
      </dgm:layoutNode>
      <dgm:layoutNode name="textaccent7">
        <dgm:alg type="sp"/>
        <dgm:shape xmlns:r="http://schemas.openxmlformats.org/officeDocument/2006/relationships" r:blip="">
          <dgm:adjLst/>
        </dgm:shape>
        <dgm:presOf/>
        <dgm:constrLst/>
        <dgm:forEach name="Name52" ref="accentRepeat"/>
      </dgm:layoutNode>
    </dgm:forEach>
    <dgm:forEach name="Name53" axis="ch" ptType="sibTrans" hideLastTrans="0" st="7" cnt="1">
      <dgm:layoutNode name="image7">
        <dgm:alg type="sp"/>
        <dgm:shape xmlns:r="http://schemas.openxmlformats.org/officeDocument/2006/relationships" r:blip="">
          <dgm:adjLst/>
        </dgm:shape>
        <dgm:presOf/>
        <dgm:constrLst/>
        <dgm:forEach name="Name54" ref="imageRepeat"/>
      </dgm:layoutNode>
      <dgm:layoutNode name="imageaccent7">
        <dgm:alg type="sp"/>
        <dgm:shape xmlns:r="http://schemas.openxmlformats.org/officeDocument/2006/relationships" r:blip="">
          <dgm:adjLst/>
        </dgm:shape>
        <dgm:presOf/>
        <dgm:constrLst/>
        <dgm:forEach name="Name55" ref="accentRepeat"/>
      </dgm:layoutNode>
    </dgm:forEach>
    <dgm:forEach name="Name56" axis="ch" ptType="node" st="8" cnt="1">
      <dgm:layoutNode name="text8">
        <dgm:alg type="sp"/>
        <dgm:shape xmlns:r="http://schemas.openxmlformats.org/officeDocument/2006/relationships" r:blip="">
          <dgm:adjLst/>
        </dgm:shape>
        <dgm:presOf/>
        <dgm:constrLst/>
        <dgm:forEach name="Name57" ref="textRepeat"/>
      </dgm:layoutNode>
      <dgm:layoutNode name="textaccent8">
        <dgm:alg type="sp"/>
        <dgm:shape xmlns:r="http://schemas.openxmlformats.org/officeDocument/2006/relationships" r:blip="">
          <dgm:adjLst/>
        </dgm:shape>
        <dgm:presOf/>
        <dgm:constrLst/>
        <dgm:forEach name="Name58" ref="accentRepeat"/>
      </dgm:layoutNode>
    </dgm:forEach>
    <dgm:forEach name="Name59" axis="ch" ptType="sibTrans" hideLastTrans="0" st="8" cnt="1">
      <dgm:layoutNode name="image8">
        <dgm:alg type="sp"/>
        <dgm:shape xmlns:r="http://schemas.openxmlformats.org/officeDocument/2006/relationships" r:blip="">
          <dgm:adjLst/>
        </dgm:shape>
        <dgm:presOf/>
        <dgm:constrLst/>
        <dgm:forEach name="Name60" ref="imageRepeat"/>
      </dgm:layoutNode>
      <dgm:layoutNode name="imageaccent8">
        <dgm:alg type="sp"/>
        <dgm:shape xmlns:r="http://schemas.openxmlformats.org/officeDocument/2006/relationships" r:blip="">
          <dgm:adjLst/>
        </dgm:shape>
        <dgm:presOf/>
        <dgm:constrLst/>
        <dgm:forEach name="Name61" ref="accentRepeat"/>
      </dgm:layoutNode>
    </dgm:forEach>
    <dgm:forEach name="Name62" axis="ch" ptType="node" st="9" cnt="1">
      <dgm:layoutNode name="text9">
        <dgm:alg type="sp"/>
        <dgm:shape xmlns:r="http://schemas.openxmlformats.org/officeDocument/2006/relationships" r:blip="">
          <dgm:adjLst/>
        </dgm:shape>
        <dgm:presOf/>
        <dgm:constrLst/>
        <dgm:forEach name="Name63" ref="textRepeat"/>
      </dgm:layoutNode>
      <dgm:layoutNode name="textaccent9">
        <dgm:alg type="sp"/>
        <dgm:shape xmlns:r="http://schemas.openxmlformats.org/officeDocument/2006/relationships" r:blip="">
          <dgm:adjLst/>
        </dgm:shape>
        <dgm:presOf/>
        <dgm:constrLst/>
        <dgm:forEach name="Name64" ref="accentRepeat"/>
      </dgm:layoutNode>
    </dgm:forEach>
    <dgm:forEach name="Name65" axis="ch" ptType="sibTrans" hideLastTrans="0" st="9" cnt="1">
      <dgm:layoutNode name="image9">
        <dgm:alg type="sp"/>
        <dgm:shape xmlns:r="http://schemas.openxmlformats.org/officeDocument/2006/relationships" r:blip="">
          <dgm:adjLst/>
        </dgm:shape>
        <dgm:presOf/>
        <dgm:constrLst/>
        <dgm:forEach name="Name66" ref="imageRepeat"/>
      </dgm:layoutNode>
      <dgm:layoutNode name="imageaccent9">
        <dgm:alg type="sp"/>
        <dgm:shape xmlns:r="http://schemas.openxmlformats.org/officeDocument/2006/relationships" r:blip="">
          <dgm:adjLst/>
        </dgm:shape>
        <dgm:presOf/>
        <dgm:constrLst/>
        <dgm:forEach name="Name67" ref="accentRepeat"/>
      </dgm:layoutNode>
    </dgm:forEach>
    <dgm:forEach name="Name68" axis="ch" ptType="node" st="10" cnt="1">
      <dgm:layoutNode name="text10">
        <dgm:alg type="sp"/>
        <dgm:shape xmlns:r="http://schemas.openxmlformats.org/officeDocument/2006/relationships" r:blip="">
          <dgm:adjLst/>
        </dgm:shape>
        <dgm:presOf/>
        <dgm:constrLst/>
        <dgm:forEach name="Name69" ref="textRepeat"/>
      </dgm:layoutNode>
      <dgm:layoutNode name="textaccent10">
        <dgm:alg type="sp"/>
        <dgm:shape xmlns:r="http://schemas.openxmlformats.org/officeDocument/2006/relationships" r:blip="">
          <dgm:adjLst/>
        </dgm:shape>
        <dgm:presOf/>
        <dgm:constrLst/>
        <dgm:forEach name="Name70" ref="accentRepeat"/>
      </dgm:layoutNode>
    </dgm:forEach>
    <dgm:forEach name="Name71" axis="ch" ptType="sibTrans" hideLastTrans="0" st="10" cnt="1">
      <dgm:layoutNode name="image10">
        <dgm:alg type="sp"/>
        <dgm:shape xmlns:r="http://schemas.openxmlformats.org/officeDocument/2006/relationships" r:blip="">
          <dgm:adjLst/>
        </dgm:shape>
        <dgm:presOf/>
        <dgm:constrLst/>
        <dgm:forEach name="Name72" ref="imageRepeat"/>
      </dgm:layoutNode>
      <dgm:layoutNode name="imageaccent10">
        <dgm:alg type="sp"/>
        <dgm:shape xmlns:r="http://schemas.openxmlformats.org/officeDocument/2006/relationships" r:blip="">
          <dgm:adjLst/>
        </dgm:shape>
        <dgm:presOf/>
        <dgm:constrLst/>
        <dgm:forEach name="Name73" ref="accentRepeat"/>
      </dgm:layoutNode>
    </dgm:forEach>
    <dgm:forEach name="Name74" axis="ch" ptType="node" st="11" cnt="1">
      <dgm:layoutNode name="text11">
        <dgm:alg type="sp"/>
        <dgm:shape xmlns:r="http://schemas.openxmlformats.org/officeDocument/2006/relationships" r:blip="">
          <dgm:adjLst/>
        </dgm:shape>
        <dgm:presOf/>
        <dgm:constrLst/>
        <dgm:forEach name="Name75" ref="textRepeat"/>
      </dgm:layoutNode>
      <dgm:layoutNode name="textaccent11">
        <dgm:alg type="sp"/>
        <dgm:shape xmlns:r="http://schemas.openxmlformats.org/officeDocument/2006/relationships" r:blip="">
          <dgm:adjLst/>
        </dgm:shape>
        <dgm:presOf/>
        <dgm:constrLst/>
        <dgm:forEach name="Name76" ref="accentRepeat"/>
      </dgm:layoutNode>
    </dgm:forEach>
    <dgm:forEach name="Name77" axis="ch" ptType="sibTrans" hideLastTrans="0" st="11" cnt="1">
      <dgm:layoutNode name="image11">
        <dgm:alg type="sp"/>
        <dgm:shape xmlns:r="http://schemas.openxmlformats.org/officeDocument/2006/relationships" r:blip="">
          <dgm:adjLst/>
        </dgm:shape>
        <dgm:presOf/>
        <dgm:constrLst/>
        <dgm:forEach name="Name78" ref="imageRepeat"/>
      </dgm:layoutNode>
      <dgm:layoutNode name="imageaccent11">
        <dgm:alg type="sp"/>
        <dgm:shape xmlns:r="http://schemas.openxmlformats.org/officeDocument/2006/relationships" r:blip="">
          <dgm:adjLst/>
        </dgm:shape>
        <dgm:presOf/>
        <dgm:constrLst/>
        <dgm:forEach name="Name79" ref="accentRepeat"/>
      </dgm:layoutNode>
    </dgm:forEach>
    <dgm:forEach name="Name80" axis="ch" ptType="node" st="12" cnt="1">
      <dgm:layoutNode name="text12">
        <dgm:alg type="sp"/>
        <dgm:shape xmlns:r="http://schemas.openxmlformats.org/officeDocument/2006/relationships" r:blip="">
          <dgm:adjLst/>
        </dgm:shape>
        <dgm:presOf/>
        <dgm:constrLst/>
        <dgm:forEach name="Name81" ref="textRepeat"/>
      </dgm:layoutNode>
      <dgm:layoutNode name="textaccent12">
        <dgm:alg type="sp"/>
        <dgm:shape xmlns:r="http://schemas.openxmlformats.org/officeDocument/2006/relationships" r:blip="">
          <dgm:adjLst/>
        </dgm:shape>
        <dgm:presOf/>
        <dgm:constrLst/>
        <dgm:forEach name="Name82" ref="accentRepeat"/>
      </dgm:layoutNode>
    </dgm:forEach>
    <dgm:forEach name="Name83" axis="ch" ptType="sibTrans" hideLastTrans="0" st="12" cnt="1">
      <dgm:layoutNode name="image12">
        <dgm:alg type="sp"/>
        <dgm:shape xmlns:r="http://schemas.openxmlformats.org/officeDocument/2006/relationships" r:blip="">
          <dgm:adjLst/>
        </dgm:shape>
        <dgm:presOf/>
        <dgm:constrLst/>
        <dgm:forEach name="Name84" ref="imageRepeat"/>
      </dgm:layoutNode>
      <dgm:layoutNode name="imageaccent12">
        <dgm:alg type="sp"/>
        <dgm:shape xmlns:r="http://schemas.openxmlformats.org/officeDocument/2006/relationships" r:blip="">
          <dgm:adjLst/>
        </dgm:shape>
        <dgm:presOf/>
        <dgm:constrLst/>
        <dgm:forEach name="Name85" ref="accentRepeat"/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7F034E0-CABD-2841-AD5C-B261C865BC48}" type="datetimeFigureOut">
              <a:rPr lang="en-US" smtClean="0"/>
              <a:pPr/>
              <a:t>10/25/18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DE37C78-6FC4-D344-B261-FE02ACC2142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8181254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3BC4F47-18C9-9444-A3E3-AFCCBB2C9253}" type="datetimeFigureOut">
              <a:rPr lang="en-US" smtClean="0"/>
              <a:pPr/>
              <a:t>10/25/18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BD42A94-5982-C542-B103-B51D8E8D508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2831265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D42A94-5982-C542-B103-B51D8E8D5081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71984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BD42A94-5982-C542-B103-B51D8E8D5081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935670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BD42A94-5982-C542-B103-B51D8E8D5081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567324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D42A94-5982-C542-B103-B51D8E8D5081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809875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BD42A94-5982-C542-B103-B51D8E8D5081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735684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BD42A94-5982-C542-B103-B51D8E8D5081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729005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BD42A94-5982-C542-B103-B51D8E8D5081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465787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BD42A94-5982-C542-B103-B51D8E8D5081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000716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D42A94-5982-C542-B103-B51D8E8D5081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411847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D42A94-5982-C542-B103-B51D8E8D5081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650701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BD42A94-5982-C542-B103-B51D8E8D5081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310846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BD42A94-5982-C542-B103-B51D8E8D5081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570148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701842" y="4343400"/>
            <a:ext cx="5486400" cy="41148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BD42A94-5982-C542-B103-B51D8E8D5081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027611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BD42A94-5982-C542-B103-B51D8E8D5081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482852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BD42A94-5982-C542-B103-B51D8E8D5081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614406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fontAlgn="base"/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BD42A94-5982-C542-B103-B51D8E8D5081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827366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fontAlgn="base"/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D42A94-5982-C542-B103-B51D8E8D5081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857545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D42A94-5982-C542-B103-B51D8E8D5081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492160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fontAlgn="base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BD42A94-5982-C542-B103-B51D8E8D5081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58486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BD42A94-5982-C542-B103-B51D8E8D5081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95567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68313" y="953385"/>
            <a:ext cx="8223249" cy="1470025"/>
          </a:xfrm>
        </p:spPr>
        <p:txBody>
          <a:bodyPr lIns="0" tIns="0" rIns="0" bIns="0">
            <a:normAutofit/>
          </a:bodyPr>
          <a:lstStyle>
            <a:lvl1pPr algn="l">
              <a:lnSpc>
                <a:spcPts val="4200"/>
              </a:lnSpc>
              <a:defRPr sz="4800" cap="all" spc="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2438" y="2531056"/>
            <a:ext cx="8239124" cy="1752600"/>
          </a:xfrm>
        </p:spPr>
        <p:txBody>
          <a:bodyPr lIns="0" tIns="0" rIns="0" bIns="0">
            <a:normAutofit/>
          </a:bodyPr>
          <a:lstStyle>
            <a:lvl1pPr marL="0" indent="0" algn="l">
              <a:lnSpc>
                <a:spcPts val="3200"/>
              </a:lnSpc>
              <a:spcBef>
                <a:spcPts val="0"/>
              </a:spcBef>
              <a:buNone/>
              <a:defRPr sz="3600" b="1" i="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921564" y="6278910"/>
            <a:ext cx="7295064" cy="365125"/>
          </a:xfrm>
        </p:spPr>
        <p:txBody>
          <a:bodyPr wrap="square" lIns="0" tIns="0" rIns="0" bIns="0"/>
          <a:lstStyle>
            <a:lvl1pPr>
              <a:defRPr>
                <a:solidFill>
                  <a:schemeClr val="accent6"/>
                </a:solidFill>
              </a:defRPr>
            </a:lvl1pPr>
          </a:lstStyle>
          <a:p>
            <a:r>
              <a:rPr lang="en-US"/>
              <a:t>© International Institute for Restorative Practices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8314" y="6271121"/>
            <a:ext cx="453250" cy="365125"/>
          </a:xfrm>
        </p:spPr>
        <p:txBody>
          <a:bodyPr wrap="none" lIns="0" tIns="0" rIns="0" bIns="0" anchor="ctr" anchorCtr="0"/>
          <a:lstStyle>
            <a:lvl1pPr algn="l">
              <a:defRPr>
                <a:solidFill>
                  <a:schemeClr val="accent6"/>
                </a:solidFill>
              </a:defRPr>
            </a:lvl1pPr>
          </a:lstStyle>
          <a:p>
            <a:fld id="{AF88E988-FB04-AB4E-BE5A-59F242AF7F7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83514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lnSpc>
                <a:spcPts val="2200"/>
              </a:lnSpc>
              <a:defRPr sz="2000"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412832"/>
            <a:ext cx="5486400" cy="689672"/>
          </a:xfrm>
        </p:spPr>
        <p:txBody>
          <a:bodyPr/>
          <a:lstStyle>
            <a:lvl1pPr marL="0" indent="0">
              <a:lnSpc>
                <a:spcPts val="1600"/>
              </a:lnSpc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International Institute for Restorative Practices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59831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4025" y="366778"/>
            <a:ext cx="8247064" cy="482600"/>
          </a:xfrm>
        </p:spPr>
        <p:txBody>
          <a:bodyPr lIns="0" tIns="0" rIns="0" bIns="0" anchor="t" anchorCtr="0">
            <a:normAutofit/>
          </a:bodyPr>
          <a:lstStyle>
            <a:lvl1pPr algn="l">
              <a:lnSpc>
                <a:spcPts val="3200"/>
              </a:lnSpc>
              <a:defRPr sz="3200" cap="all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8313" y="1138238"/>
            <a:ext cx="8232775" cy="4830763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82842" y="6278913"/>
            <a:ext cx="7333786" cy="365125"/>
          </a:xfrm>
        </p:spPr>
        <p:txBody>
          <a:bodyPr lIns="0" tIns="0" rIns="0" bIns="0"/>
          <a:lstStyle>
            <a:lvl1pPr>
              <a:defRPr>
                <a:solidFill>
                  <a:schemeClr val="accent6"/>
                </a:solidFill>
              </a:defRPr>
            </a:lvl1pPr>
          </a:lstStyle>
          <a:p>
            <a:r>
              <a:rPr lang="en-US"/>
              <a:t>© International Institute for Restorative Practices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8313" y="6278913"/>
            <a:ext cx="414529" cy="365125"/>
          </a:xfrm>
        </p:spPr>
        <p:txBody>
          <a:bodyPr wrap="none" lIns="0" tIns="0" rIns="0" bIns="0"/>
          <a:lstStyle>
            <a:lvl1pPr algn="l">
              <a:defRPr>
                <a:solidFill>
                  <a:schemeClr val="accent6"/>
                </a:solidFill>
              </a:defRPr>
            </a:lvl1pPr>
          </a:lstStyle>
          <a:p>
            <a:fld id="{2066355A-084C-D24E-9AD2-7E4FC41EA62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03822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Less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4025" y="366778"/>
            <a:ext cx="8247064" cy="482600"/>
          </a:xfrm>
        </p:spPr>
        <p:txBody>
          <a:bodyPr lIns="0" tIns="0" rIns="0" bIns="0" anchor="t" anchorCtr="0">
            <a:normAutofit/>
          </a:bodyPr>
          <a:lstStyle>
            <a:lvl1pPr algn="l">
              <a:lnSpc>
                <a:spcPts val="3200"/>
              </a:lnSpc>
              <a:defRPr sz="3200" cap="all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8313" y="1138238"/>
            <a:ext cx="8232775" cy="4830763"/>
          </a:xfrm>
        </p:spPr>
        <p:txBody>
          <a:bodyPr/>
          <a:lstStyle>
            <a:lvl1pPr>
              <a:spcBef>
                <a:spcPts val="3000"/>
              </a:spcBef>
              <a:spcAft>
                <a:spcPts val="600"/>
              </a:spcAft>
              <a:defRPr/>
            </a:lvl1pPr>
            <a:lvl2pPr>
              <a:spcBef>
                <a:spcPts val="3000"/>
              </a:spcBef>
              <a:spcAft>
                <a:spcPts val="600"/>
              </a:spcAft>
              <a:defRPr/>
            </a:lvl2pPr>
            <a:lvl3pPr>
              <a:spcBef>
                <a:spcPts val="3000"/>
              </a:spcBef>
              <a:spcAft>
                <a:spcPts val="600"/>
              </a:spcAft>
              <a:defRPr/>
            </a:lvl3pPr>
            <a:lvl4pPr>
              <a:spcBef>
                <a:spcPts val="3000"/>
              </a:spcBef>
              <a:spcAft>
                <a:spcPts val="600"/>
              </a:spcAft>
              <a:defRPr/>
            </a:lvl4pPr>
            <a:lvl5pPr>
              <a:spcBef>
                <a:spcPts val="3000"/>
              </a:spcBef>
              <a:spcAft>
                <a:spcPts val="600"/>
              </a:spcAft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82842" y="6278913"/>
            <a:ext cx="7333786" cy="365125"/>
          </a:xfrm>
        </p:spPr>
        <p:txBody>
          <a:bodyPr lIns="0" tIns="0" rIns="0" bIns="0"/>
          <a:lstStyle>
            <a:lvl1pPr>
              <a:defRPr>
                <a:solidFill>
                  <a:schemeClr val="accent6"/>
                </a:solidFill>
              </a:defRPr>
            </a:lvl1pPr>
          </a:lstStyle>
          <a:p>
            <a:r>
              <a:rPr lang="en-US"/>
              <a:t>© International Institute for Restorative Practices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8313" y="6278913"/>
            <a:ext cx="414529" cy="365125"/>
          </a:xfrm>
        </p:spPr>
        <p:txBody>
          <a:bodyPr wrap="none" lIns="0" tIns="0" rIns="0" bIns="0"/>
          <a:lstStyle>
            <a:lvl1pPr algn="l">
              <a:defRPr>
                <a:solidFill>
                  <a:schemeClr val="accent6"/>
                </a:solidFill>
              </a:defRPr>
            </a:lvl1pPr>
          </a:lstStyle>
          <a:p>
            <a:fld id="{2066355A-084C-D24E-9AD2-7E4FC41EA62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03822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8313" y="1724025"/>
            <a:ext cx="8223250" cy="2136514"/>
          </a:xfrm>
        </p:spPr>
        <p:txBody>
          <a:bodyPr lIns="0" tIns="0" rIns="0" bIns="0" anchor="t">
            <a:normAutofit/>
          </a:bodyPr>
          <a:lstStyle>
            <a:lvl1pPr algn="l">
              <a:lnSpc>
                <a:spcPts val="4200"/>
              </a:lnSpc>
              <a:defRPr sz="4800" b="0" i="0" cap="all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4025" y="376238"/>
            <a:ext cx="8234363" cy="994394"/>
          </a:xfrm>
        </p:spPr>
        <p:txBody>
          <a:bodyPr lIns="0" tIns="0" rIns="0" bIns="0" anchor="b">
            <a:normAutofit/>
          </a:bodyPr>
          <a:lstStyle>
            <a:lvl1pPr marL="0" indent="0">
              <a:lnSpc>
                <a:spcPts val="3200"/>
              </a:lnSpc>
              <a:spcBef>
                <a:spcPts val="0"/>
              </a:spcBef>
              <a:buNone/>
              <a:defRPr sz="3600" b="1" i="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International Institute for Restorative Practices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AF2B4D-6B12-4EDF-87BB-2B55CECB661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23948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0376" y="363538"/>
            <a:ext cx="8232774" cy="490537"/>
          </a:xfrm>
        </p:spPr>
        <p:txBody>
          <a:bodyPr lIns="0" tIns="0" rIns="0" bIns="0" anchor="t" anchorCtr="0">
            <a:normAutofit/>
          </a:bodyPr>
          <a:lstStyle>
            <a:lvl1pPr algn="l">
              <a:lnSpc>
                <a:spcPts val="3200"/>
              </a:lnSpc>
              <a:defRPr sz="3200" cap="all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38238"/>
            <a:ext cx="4038600" cy="4830763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38238"/>
            <a:ext cx="4038600" cy="4830763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International Institute for Restorative Practices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05946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854075"/>
            <a:ext cx="4040188" cy="775023"/>
          </a:xfrm>
        </p:spPr>
        <p:txBody>
          <a:bodyPr anchor="b">
            <a:normAutofit/>
          </a:bodyPr>
          <a:lstStyle>
            <a:lvl1pPr marL="0" indent="0">
              <a:lnSpc>
                <a:spcPts val="1800"/>
              </a:lnSpc>
              <a:spcAft>
                <a:spcPts val="0"/>
              </a:spcAft>
              <a:buNone/>
              <a:defRPr sz="2200" b="1" cap="all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745257"/>
            <a:ext cx="4040188" cy="4223743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854075"/>
            <a:ext cx="4056062" cy="775023"/>
          </a:xfrm>
        </p:spPr>
        <p:txBody>
          <a:bodyPr anchor="b"/>
          <a:lstStyle>
            <a:lvl1pPr marL="0" indent="0">
              <a:lnSpc>
                <a:spcPts val="1800"/>
              </a:lnSpc>
              <a:spcAft>
                <a:spcPts val="0"/>
              </a:spcAft>
              <a:buNone/>
              <a:defRPr sz="2200" b="1" cap="all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745257"/>
            <a:ext cx="4041775" cy="4006559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International Institute for Restorative Practices 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68244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International Institute for Restorative Practices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47129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International Institute for Restorative Practices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92246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4175"/>
            <a:ext cx="3008313" cy="643895"/>
          </a:xfrm>
        </p:spPr>
        <p:txBody>
          <a:bodyPr anchor="t" anchorCtr="0">
            <a:normAutofit/>
          </a:bodyPr>
          <a:lstStyle>
            <a:lvl1pPr algn="l">
              <a:lnSpc>
                <a:spcPts val="2100"/>
              </a:lnSpc>
              <a:defRPr sz="2400" b="1" baseline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25650" y="376238"/>
            <a:ext cx="4861150" cy="5422615"/>
          </a:xfrm>
        </p:spPr>
        <p:txBody>
          <a:bodyPr/>
          <a:lstStyle>
            <a:lvl1pPr>
              <a:lnSpc>
                <a:spcPts val="2200"/>
              </a:lnSpc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4025" y="1249811"/>
            <a:ext cx="3008313" cy="4719189"/>
          </a:xfrm>
        </p:spPr>
        <p:txBody>
          <a:bodyPr/>
          <a:lstStyle>
            <a:lvl1pPr marL="0" indent="0">
              <a:lnSpc>
                <a:spcPts val="1800"/>
              </a:lnSpc>
              <a:spcAft>
                <a:spcPts val="0"/>
              </a:spcAft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International Institute for Restorative Practices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6B1FF6-39B9-40F5-8B67-33C6354A3D4F}" type="slidenum">
              <a:rPr kumimoji="0" lang="en-US" smtClean="0"/>
              <a:pPr/>
              <a:t>‹#›</a:t>
            </a:fld>
            <a:endParaRPr kumimoji="0" lang="en-US" dirty="0">
              <a:solidFill>
                <a:schemeClr val="accent3">
                  <a:shade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82203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49262" y="371475"/>
            <a:ext cx="8251826" cy="482600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49262" y="1138238"/>
            <a:ext cx="8251825" cy="4830763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37052" y="6286654"/>
            <a:ext cx="7279576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ctr">
              <a:defRPr sz="1000">
                <a:solidFill>
                  <a:schemeClr val="accent6"/>
                </a:solidFill>
              </a:defRPr>
            </a:lvl1pPr>
          </a:lstStyle>
          <a:p>
            <a:r>
              <a:rPr lang="en-US" dirty="0"/>
              <a:t>© International Institute for Restorative Practices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8313" y="6286654"/>
            <a:ext cx="468739" cy="365125"/>
          </a:xfrm>
          <a:prstGeom prst="rect">
            <a:avLst/>
          </a:prstGeom>
        </p:spPr>
        <p:txBody>
          <a:bodyPr vert="horz" wrap="none" lIns="0" tIns="0" rIns="0" bIns="0" rtlCol="0" anchor="ctr"/>
          <a:lstStyle>
            <a:lvl1pPr algn="l">
              <a:defRPr sz="1200">
                <a:solidFill>
                  <a:schemeClr val="accent6"/>
                </a:solidFill>
              </a:defRPr>
            </a:lvl1pPr>
          </a:lstStyle>
          <a:p>
            <a:fld id="{2066355A-084C-D24E-9AD2-7E4FC41EA62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38435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3456" r:id="rId1"/>
    <p:sldLayoutId id="2147493457" r:id="rId2"/>
    <p:sldLayoutId id="2147493465" r:id="rId3"/>
    <p:sldLayoutId id="2147493458" r:id="rId4"/>
    <p:sldLayoutId id="2147493459" r:id="rId5"/>
    <p:sldLayoutId id="2147493460" r:id="rId6"/>
    <p:sldLayoutId id="2147493461" r:id="rId7"/>
    <p:sldLayoutId id="2147493462" r:id="rId8"/>
    <p:sldLayoutId id="2147493463" r:id="rId9"/>
    <p:sldLayoutId id="2147493464" r:id="rId10"/>
  </p:sldLayoutIdLst>
  <p:hf hdr="0" dt="0"/>
  <p:txStyles>
    <p:titleStyle>
      <a:lvl1pPr algn="l" defTabSz="457200" rtl="0" eaLnBrk="1" latinLnBrk="0" hangingPunct="1">
        <a:lnSpc>
          <a:spcPts val="3200"/>
        </a:lnSpc>
        <a:spcBef>
          <a:spcPct val="0"/>
        </a:spcBef>
        <a:buNone/>
        <a:defRPr sz="3200" kern="1200" cap="all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457200" rtl="0" eaLnBrk="1" latinLnBrk="0" hangingPunct="1">
        <a:lnSpc>
          <a:spcPts val="2200"/>
        </a:lnSpc>
        <a:spcBef>
          <a:spcPts val="0"/>
        </a:spcBef>
        <a:spcAft>
          <a:spcPts val="1500"/>
        </a:spcAft>
        <a:buClr>
          <a:schemeClr val="tx2"/>
        </a:buClr>
        <a:buFont typeface="Arial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457200" rtl="0" eaLnBrk="1" latinLnBrk="0" hangingPunct="1">
        <a:lnSpc>
          <a:spcPts val="2000"/>
        </a:lnSpc>
        <a:spcBef>
          <a:spcPts val="0"/>
        </a:spcBef>
        <a:spcAft>
          <a:spcPts val="1500"/>
        </a:spcAft>
        <a:buClr>
          <a:schemeClr val="tx2"/>
        </a:buClr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457200" rtl="0" eaLnBrk="1" latinLnBrk="0" hangingPunct="1">
        <a:lnSpc>
          <a:spcPts val="1800"/>
        </a:lnSpc>
        <a:spcBef>
          <a:spcPts val="0"/>
        </a:spcBef>
        <a:spcAft>
          <a:spcPts val="1500"/>
        </a:spcAft>
        <a:buClr>
          <a:schemeClr val="tx2"/>
        </a:buClr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defTabSz="457200" rtl="0" eaLnBrk="1" latinLnBrk="0" hangingPunct="1">
        <a:lnSpc>
          <a:spcPts val="1600"/>
        </a:lnSpc>
        <a:spcBef>
          <a:spcPts val="0"/>
        </a:spcBef>
        <a:spcAft>
          <a:spcPts val="1500"/>
        </a:spcAft>
        <a:buClr>
          <a:schemeClr val="tx2"/>
        </a:buClr>
        <a:buFont typeface="Arial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defTabSz="457200" rtl="0" eaLnBrk="1" latinLnBrk="0" hangingPunct="1">
        <a:lnSpc>
          <a:spcPts val="1600"/>
        </a:lnSpc>
        <a:spcBef>
          <a:spcPts val="0"/>
        </a:spcBef>
        <a:spcAft>
          <a:spcPts val="1500"/>
        </a:spcAft>
        <a:buClr>
          <a:schemeClr val="tx2"/>
        </a:buClr>
        <a:buFont typeface="Arial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7.xml"/><Relationship Id="rId7" Type="http://schemas.microsoft.com/office/2007/relationships/diagramDrawing" Target="../diagrams/drawing7.xm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7.xml"/><Relationship Id="rId5" Type="http://schemas.openxmlformats.org/officeDocument/2006/relationships/diagramQuickStyle" Target="../diagrams/quickStyle7.xml"/><Relationship Id="rId4" Type="http://schemas.openxmlformats.org/officeDocument/2006/relationships/diagramLayout" Target="../diagrams/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8.xml"/><Relationship Id="rId7" Type="http://schemas.microsoft.com/office/2007/relationships/diagramDrawing" Target="../diagrams/drawing8.xm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8.xml"/><Relationship Id="rId5" Type="http://schemas.openxmlformats.org/officeDocument/2006/relationships/diagramQuickStyle" Target="../diagrams/quickStyle8.xml"/><Relationship Id="rId4" Type="http://schemas.openxmlformats.org/officeDocument/2006/relationships/diagramLayout" Target="../diagrams/layout8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Participatory Budgeting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2438" y="1547109"/>
            <a:ext cx="8239124" cy="2887481"/>
          </a:xfrm>
        </p:spPr>
        <p:txBody>
          <a:bodyPr>
            <a:normAutofit/>
          </a:bodyPr>
          <a:lstStyle/>
          <a:p>
            <a:r>
              <a:rPr lang="en-US" dirty="0"/>
              <a:t>When both numbers and people count</a:t>
            </a:r>
            <a:endParaRPr lang="en-US" b="0" dirty="0">
              <a:solidFill>
                <a:schemeClr val="tx2"/>
              </a:solidFill>
            </a:endParaRPr>
          </a:p>
          <a:p>
            <a:endParaRPr lang="en-US" b="0" dirty="0">
              <a:solidFill>
                <a:schemeClr val="tx2"/>
              </a:solidFill>
            </a:endParaRPr>
          </a:p>
          <a:p>
            <a:endParaRPr lang="en-US" b="0" dirty="0">
              <a:solidFill>
                <a:schemeClr val="tx2"/>
              </a:solidFill>
            </a:endParaRPr>
          </a:p>
          <a:p>
            <a:r>
              <a:rPr lang="en-US" b="0" dirty="0">
                <a:solidFill>
                  <a:schemeClr val="tx2"/>
                </a:solidFill>
              </a:rPr>
              <a:t>Linda Kligman</a:t>
            </a:r>
          </a:p>
          <a:p>
            <a:r>
              <a:rPr lang="en-US" sz="2400" b="0" dirty="0"/>
              <a:t>Vice President for Administration</a:t>
            </a:r>
          </a:p>
        </p:txBody>
      </p:sp>
    </p:spTree>
    <p:extLst>
      <p:ext uri="{BB962C8B-B14F-4D97-AF65-F5344CB8AC3E}">
        <p14:creationId xmlns:p14="http://schemas.microsoft.com/office/powerpoint/2010/main" val="406037862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4FF7DF-1870-8D46-BCF1-0AEFC41E70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Health Benefits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FC05996-B1DB-1443-AC3B-871F154262C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Investing in Staff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243E72B-FD4E-124E-BCC0-C67A897408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International Institute for Restorative Practices 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156E3C3-E1F2-0642-B557-F57364F246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AF2B4D-6B12-4EDF-87BB-2B55CECB6611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273370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3ABE49-2E24-0244-B93A-596B3A99FF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Decision Making</a:t>
            </a:r>
          </a:p>
        </p:txBody>
      </p:sp>
      <p:graphicFrame>
        <p:nvGraphicFramePr>
          <p:cNvPr id="8" name="Content Placeholder 7">
            <a:extLst>
              <a:ext uri="{FF2B5EF4-FFF2-40B4-BE49-F238E27FC236}">
                <a16:creationId xmlns:a16="http://schemas.microsoft.com/office/drawing/2014/main" id="{1CE4BF88-B221-2346-99D3-86480B7433F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9681214"/>
              </p:ext>
            </p:extLst>
          </p:nvPr>
        </p:nvGraphicFramePr>
        <p:xfrm>
          <a:off x="468313" y="1138238"/>
          <a:ext cx="8232775" cy="48307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1B962A2-DEF6-714F-8844-B685DF1BF7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International Institute for Restorative Practices 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2394241-0F08-C846-A94B-9834AEE807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349791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FFDE7D-EF45-A449-8A9D-9891DFFDE2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Group Learning: Benchmarks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207010A-FD69-0048-AE78-F5CCC2D6BFB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2486025"/>
            <a:ext cx="4038600" cy="3482976"/>
          </a:xfrm>
        </p:spPr>
        <p:txBody>
          <a:bodyPr/>
          <a:lstStyle/>
          <a:p>
            <a:r>
              <a:rPr lang="en-US" dirty="0"/>
              <a:t>Competitive environment</a:t>
            </a:r>
          </a:p>
          <a:p>
            <a:r>
              <a:rPr lang="en-US" dirty="0"/>
              <a:t>Industry Trends</a:t>
            </a:r>
          </a:p>
          <a:p>
            <a:r>
              <a:rPr lang="en-US" dirty="0"/>
              <a:t>Incremental Targeted Growth</a:t>
            </a:r>
          </a:p>
          <a:p>
            <a:endParaRPr lang="en-US" dirty="0"/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FE07B2B8-85D7-E04E-A316-88EE3BE5FF1B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4648200" y="2347318"/>
            <a:ext cx="4038600" cy="2412601"/>
          </a:xfrm>
        </p:spPr>
      </p:pic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6DAB57B-A697-F547-AB0F-663542437A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International Institute for Restorative Practices 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6AD29BF-65EC-4445-8396-F8F52B821E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106458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EF47663E-6775-C44B-88BA-B1560C32F5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Engagement: Employee surveys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770C4EA-D67C-8E4C-BE44-AA35CF4306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International Institute for Restorative Practices 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926F100-5299-CB4D-931F-9E454EE8D1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pPr/>
              <a:t>13</a:t>
            </a:fld>
            <a:endParaRPr lang="en-US"/>
          </a:p>
        </p:txBody>
      </p:sp>
      <p:pic>
        <p:nvPicPr>
          <p:cNvPr id="14" name="Content Placeholder 13">
            <a:extLst>
              <a:ext uri="{FF2B5EF4-FFF2-40B4-BE49-F238E27FC236}">
                <a16:creationId xmlns:a16="http://schemas.microsoft.com/office/drawing/2014/main" id="{43EEE75E-714D-5748-923E-B1EC9A9389B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228758" y="1138238"/>
            <a:ext cx="4711884" cy="4830762"/>
          </a:xfrm>
        </p:spPr>
      </p:pic>
    </p:spTree>
    <p:extLst>
      <p:ext uri="{BB962C8B-B14F-4D97-AF65-F5344CB8AC3E}">
        <p14:creationId xmlns:p14="http://schemas.microsoft.com/office/powerpoint/2010/main" val="132408706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FD992A-ADA1-484C-AA47-EF0C1B5170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Engagement&gt;Explanation&gt;Expectation Clarity</a:t>
            </a:r>
          </a:p>
        </p:txBody>
      </p:sp>
      <p:graphicFrame>
        <p:nvGraphicFramePr>
          <p:cNvPr id="8" name="Content Placeholder 7">
            <a:extLst>
              <a:ext uri="{FF2B5EF4-FFF2-40B4-BE49-F238E27FC236}">
                <a16:creationId xmlns:a16="http://schemas.microsoft.com/office/drawing/2014/main" id="{054ADBB1-88F8-7646-9628-2FBB5F5FC457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468313" y="1138238"/>
          <a:ext cx="8232775" cy="48307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8BB3F4F-B65B-4F45-86F7-C30A4997EE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International Institute for Restorative Practices 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E5A7B68-9061-4F49-B35F-6AAEF8C0DB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719785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4FF7DF-1870-8D46-BCF1-0AEFC41E70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Annual Budgeting</a:t>
            </a:r>
            <a:br>
              <a:rPr lang="en-US" dirty="0"/>
            </a:b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FC05996-B1DB-1443-AC3B-871F154262C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Institutional Allocations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243E72B-FD4E-124E-BCC0-C67A897408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International Institute for Restorative Practices 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156E3C3-E1F2-0642-B557-F57364F246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AF2B4D-6B12-4EDF-87BB-2B55CECB6611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991082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3ABE49-2E24-0244-B93A-596B3A99FF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Decision Making</a:t>
            </a:r>
          </a:p>
        </p:txBody>
      </p:sp>
      <p:graphicFrame>
        <p:nvGraphicFramePr>
          <p:cNvPr id="8" name="Content Placeholder 7">
            <a:extLst>
              <a:ext uri="{FF2B5EF4-FFF2-40B4-BE49-F238E27FC236}">
                <a16:creationId xmlns:a16="http://schemas.microsoft.com/office/drawing/2014/main" id="{1CE4BF88-B221-2346-99D3-86480B7433F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38274"/>
              </p:ext>
            </p:extLst>
          </p:nvPr>
        </p:nvGraphicFramePr>
        <p:xfrm>
          <a:off x="468313" y="1138238"/>
          <a:ext cx="8232775" cy="48307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1B962A2-DEF6-714F-8844-B685DF1BF7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International Institute for Restorative Practices 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2394241-0F08-C846-A94B-9834AEE807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061998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7680F5-7AA6-1E47-82BE-4365BABCBA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Group Learning: Units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FE6B011-5C0E-C646-A428-4AEEB8BBDB2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2228850"/>
            <a:ext cx="4038600" cy="3740151"/>
          </a:xfrm>
        </p:spPr>
        <p:txBody>
          <a:bodyPr/>
          <a:lstStyle/>
          <a:p>
            <a:r>
              <a:rPr lang="en-US" dirty="0"/>
              <a:t>Objectives link to Strategic Plan</a:t>
            </a:r>
          </a:p>
          <a:p>
            <a:r>
              <a:rPr lang="en-US" dirty="0"/>
              <a:t>Actions are decided by unit</a:t>
            </a:r>
          </a:p>
          <a:p>
            <a:r>
              <a:rPr lang="en-US" dirty="0"/>
              <a:t>Resources needs are data driven</a:t>
            </a:r>
          </a:p>
          <a:p>
            <a:r>
              <a:rPr lang="en-US" dirty="0"/>
              <a:t>Reflect on continual improvement</a:t>
            </a:r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129F19B-52F7-FB4A-B7C6-600295864D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International Institute for Restorative Practices 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C77A9C6-D361-0E44-8463-DF8D6A2C91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pPr/>
              <a:t>17</a:t>
            </a:fld>
            <a:endParaRPr lang="en-US"/>
          </a:p>
        </p:txBody>
      </p:sp>
      <p:pic>
        <p:nvPicPr>
          <p:cNvPr id="10" name="Content Placeholder 9">
            <a:extLst>
              <a:ext uri="{FF2B5EF4-FFF2-40B4-BE49-F238E27FC236}">
                <a16:creationId xmlns:a16="http://schemas.microsoft.com/office/drawing/2014/main" id="{4F0C1200-7F54-2441-BB0A-F123BDAE6377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4648200" y="2082805"/>
            <a:ext cx="4038600" cy="2941628"/>
          </a:xfrm>
        </p:spPr>
      </p:pic>
    </p:spTree>
    <p:extLst>
      <p:ext uri="{BB962C8B-B14F-4D97-AF65-F5344CB8AC3E}">
        <p14:creationId xmlns:p14="http://schemas.microsoft.com/office/powerpoint/2010/main" val="95654389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013BE4-9A8F-584D-90B3-0A8AF1DA1A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Engagement: Biannual budget Meetings</a:t>
            </a: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A170DCB2-5972-774A-96CD-DB6C167D043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961629" y="1138238"/>
            <a:ext cx="7246143" cy="4830762"/>
          </a:xfr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C3774D8-6A78-8C44-8541-F4F0CE7C93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International Institute for Restorative Practices 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44EA75D-FED7-CC41-8D7C-1FFBF6EF45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pPr/>
              <a:t>18</a:t>
            </a:fld>
            <a:endParaRPr lang="en-US" dirty="0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92D559F1-718A-1340-AA68-137F7396BA35}"/>
              </a:ext>
            </a:extLst>
          </p:cNvPr>
          <p:cNvSpPr>
            <a:spLocks noGrp="1"/>
          </p:cNvSpPr>
          <p:nvPr>
            <p:ph sz="half" idx="4294967295"/>
          </p:nvPr>
        </p:nvSpPr>
        <p:spPr>
          <a:xfrm>
            <a:off x="5105400" y="1138238"/>
            <a:ext cx="4038600" cy="4830762"/>
          </a:xfrm>
        </p:spPr>
        <p:txBody>
          <a:bodyPr/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358910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FD992A-ADA1-484C-AA47-EF0C1B5170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Engagement&gt;Explanation&gt;Expectation Clarity</a:t>
            </a:r>
          </a:p>
        </p:txBody>
      </p:sp>
      <p:graphicFrame>
        <p:nvGraphicFramePr>
          <p:cNvPr id="8" name="Content Placeholder 7">
            <a:extLst>
              <a:ext uri="{FF2B5EF4-FFF2-40B4-BE49-F238E27FC236}">
                <a16:creationId xmlns:a16="http://schemas.microsoft.com/office/drawing/2014/main" id="{054ADBB1-88F8-7646-9628-2FBB5F5FC45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49197412"/>
              </p:ext>
            </p:extLst>
          </p:nvPr>
        </p:nvGraphicFramePr>
        <p:xfrm>
          <a:off x="468313" y="1138238"/>
          <a:ext cx="8232775" cy="48307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8BB3F4F-B65B-4F45-86F7-C30A4997EE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International Institute for Restorative Practices 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E5A7B68-9061-4F49-B35F-6AAEF8C0DB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732166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AF1C0F6E-4D40-EA46-9FC5-523AEE662D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“Attention is the currency of leadership” </a:t>
            </a:r>
            <a:br>
              <a:rPr lang="en-US" dirty="0"/>
            </a:br>
            <a:endParaRPr lang="en-US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F8475271-8CE1-2B40-869E-4EE4E50B58E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72D2192-4E00-C240-B955-FD59E56760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International Institute for Restorative Practices 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603FBBB-5617-7440-BA17-9F1014469F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DF24805-922A-9E4E-8CC2-0FCF204A111C}"/>
              </a:ext>
            </a:extLst>
          </p:cNvPr>
          <p:cNvSpPr txBox="1"/>
          <p:nvPr/>
        </p:nvSpPr>
        <p:spPr>
          <a:xfrm>
            <a:off x="0" y="6005448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(Heifetz,1994, p. 113)</a:t>
            </a:r>
          </a:p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666789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2202FE-4D05-9C43-9374-087378CEB7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Leaders Facilitate</a:t>
            </a:r>
          </a:p>
        </p:txBody>
      </p:sp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5AC0D7DF-B2E0-0947-82BB-35BE5B7C145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12537720"/>
              </p:ext>
            </p:extLst>
          </p:nvPr>
        </p:nvGraphicFramePr>
        <p:xfrm>
          <a:off x="468313" y="1138238"/>
          <a:ext cx="8232775" cy="48307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A84FAA0-0C45-6D43-9AC0-1CDFABE62B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International Institute for Restorative Practices 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869DF2F-2B44-5F40-9304-B9217CCFF7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pPr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812444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ED77E3-D6EB-E347-9817-D9EE38BEDF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Thank you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FBD80D3A-8324-0346-A04D-1D938055B91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marL="0" indent="0">
              <a:buNone/>
            </a:pPr>
            <a:endParaRPr lang="en-US" sz="3600" dirty="0">
              <a:solidFill>
                <a:schemeClr val="tx2"/>
              </a:solidFill>
            </a:endParaRPr>
          </a:p>
          <a:p>
            <a:pPr marL="0" indent="0">
              <a:buNone/>
            </a:pPr>
            <a:r>
              <a:rPr lang="en-US" sz="3600" dirty="0">
                <a:solidFill>
                  <a:schemeClr val="tx2"/>
                </a:solidFill>
              </a:rPr>
              <a:t>Linda Kligman</a:t>
            </a:r>
          </a:p>
          <a:p>
            <a:r>
              <a:rPr lang="en-US" dirty="0"/>
              <a:t>267-975-2254                   </a:t>
            </a:r>
            <a:r>
              <a:rPr lang="en-US" dirty="0" err="1"/>
              <a:t>lindakligman@iirp.edu</a:t>
            </a:r>
            <a:endParaRPr lang="en-US" dirty="0"/>
          </a:p>
          <a:p>
            <a:pPr marL="0" indent="0">
              <a:buNone/>
            </a:pPr>
            <a:r>
              <a:rPr lang="en-US" sz="3600" dirty="0">
                <a:solidFill>
                  <a:schemeClr val="tx2"/>
                </a:solidFill>
              </a:rPr>
              <a:t>Resources Cited</a:t>
            </a:r>
            <a:endParaRPr lang="en-US" dirty="0"/>
          </a:p>
          <a:p>
            <a:r>
              <a:rPr lang="en-US" dirty="0"/>
              <a:t>Giles, S. (2018). </a:t>
            </a:r>
            <a:r>
              <a:rPr lang="en-US" i="1" dirty="0"/>
              <a:t>The new science of radical innovation: The six competencies leaders need to win in a complex world</a:t>
            </a:r>
            <a:r>
              <a:rPr lang="en-US" dirty="0"/>
              <a:t>. Dallas, TX: </a:t>
            </a:r>
            <a:r>
              <a:rPr lang="en-US" dirty="0" err="1"/>
              <a:t>BenBella</a:t>
            </a:r>
            <a:r>
              <a:rPr lang="en-US" dirty="0"/>
              <a:t> Books.</a:t>
            </a:r>
          </a:p>
          <a:p>
            <a:r>
              <a:rPr lang="en-US" dirty="0"/>
              <a:t>Heifetz, R. A. (1994). </a:t>
            </a:r>
            <a:r>
              <a:rPr lang="en-US" i="1" dirty="0"/>
              <a:t>Leadership without easy answers</a:t>
            </a:r>
            <a:r>
              <a:rPr lang="en-US" dirty="0"/>
              <a:t>. Cambridge, MA: Belknap Press of Harvard University Press. </a:t>
            </a:r>
          </a:p>
          <a:p>
            <a:r>
              <a:rPr lang="en-US" dirty="0"/>
              <a:t>Kim, W. C., &amp; Mauborgne, R. (2003). Fair Process: Managing in the Knowledge Economy. </a:t>
            </a:r>
            <a:r>
              <a:rPr lang="en-US" i="1" dirty="0"/>
              <a:t>Harvard Business Review</a:t>
            </a:r>
            <a:r>
              <a:rPr lang="en-US" dirty="0"/>
              <a:t>, </a:t>
            </a:r>
            <a:r>
              <a:rPr lang="en-US" i="1" dirty="0"/>
              <a:t>81</a:t>
            </a:r>
            <a:r>
              <a:rPr lang="en-US" dirty="0"/>
              <a:t>(1), 127–136.</a:t>
            </a:r>
          </a:p>
          <a:p>
            <a:r>
              <a:rPr lang="en-US" dirty="0"/>
              <a:t>Kegan, R., &amp; Lahey, L. L.. (2017). </a:t>
            </a:r>
            <a:r>
              <a:rPr lang="en-US" i="1" dirty="0"/>
              <a:t>An everyone culture: Becoming a deliberately developmental organization</a:t>
            </a:r>
            <a:r>
              <a:rPr lang="en-US" dirty="0"/>
              <a:t>. Boston, MA: Harvard Business Review Press.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00E304C-BA5D-0346-AB6E-1BB0D5933D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International Institute for Restorative Practices 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B926022-A6EB-0743-B506-D8E8243A93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pPr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749933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1E8B7D-7E0A-F34D-ACFF-5B5A897E38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Participatory Learning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291DC666-17D9-F24D-AD84-C25915D0BE0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AN Everyone culture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398078B3-0221-0444-9EC2-E15F296D3AAB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>
                <a:solidFill>
                  <a:schemeClr val="tx2"/>
                </a:solidFill>
              </a:rPr>
              <a:t>“Business growth requires people who are developing; </a:t>
            </a:r>
          </a:p>
          <a:p>
            <a:pPr marL="0" indent="0">
              <a:buNone/>
            </a:pPr>
            <a:r>
              <a:rPr lang="en-US" dirty="0">
                <a:solidFill>
                  <a:schemeClr val="tx2"/>
                </a:solidFill>
              </a:rPr>
              <a:t>developing people requires the rich context for growth that a business provides. </a:t>
            </a:r>
          </a:p>
          <a:p>
            <a:pPr marL="0" indent="0">
              <a:buNone/>
            </a:pPr>
            <a:r>
              <a:rPr lang="en-US" dirty="0">
                <a:solidFill>
                  <a:schemeClr val="tx2"/>
                </a:solidFill>
              </a:rPr>
              <a:t>Both are true at once. Neither is true without the other.”</a:t>
            </a:r>
          </a:p>
          <a:p>
            <a:pPr marL="0" indent="0">
              <a:buNone/>
            </a:pPr>
            <a:r>
              <a:rPr lang="en-US" sz="1100" dirty="0"/>
              <a:t>(Kegan &amp;Lahey, Miller, 2017, p. 189).  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7F250E36-122B-A444-AB14-2D24A3266FE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A66AD56-140B-BC48-882F-1E5E33D6F1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International Institute for Restorative Practices 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B4E29EE-D882-734D-95E7-23F99CE87F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pPr/>
              <a:t>3</a:t>
            </a:fld>
            <a:endParaRPr lang="en-US" dirty="0"/>
          </a:p>
        </p:txBody>
      </p:sp>
      <p:pic>
        <p:nvPicPr>
          <p:cNvPr id="12" name="Content Placeholder 11">
            <a:extLst>
              <a:ext uri="{FF2B5EF4-FFF2-40B4-BE49-F238E27FC236}">
                <a16:creationId xmlns:a16="http://schemas.microsoft.com/office/drawing/2014/main" id="{D6C86B07-E1BF-8B44-A253-C869057F1DC2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>
          <a:blip r:embed="rId3"/>
          <a:stretch>
            <a:fillRect/>
          </a:stretch>
        </p:blipFill>
        <p:spPr>
          <a:xfrm>
            <a:off x="4584609" y="854074"/>
            <a:ext cx="3409950" cy="5114925"/>
          </a:xfrm>
        </p:spPr>
      </p:pic>
    </p:spTree>
    <p:extLst>
      <p:ext uri="{BB962C8B-B14F-4D97-AF65-F5344CB8AC3E}">
        <p14:creationId xmlns:p14="http://schemas.microsoft.com/office/powerpoint/2010/main" val="215922331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CA9066E4-A58A-124B-9336-B6DF5901F9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Participatory Decision Making</a:t>
            </a:r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D8C6250C-7006-C045-8CB0-A875DF37372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B8140317-26BE-BD41-999D-8B65AE09F9E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/>
              <a:t>Fair process</a:t>
            </a:r>
          </a:p>
        </p:txBody>
      </p:sp>
      <p:graphicFrame>
        <p:nvGraphicFramePr>
          <p:cNvPr id="8" name="Content Placeholder 7">
            <a:extLst>
              <a:ext uri="{FF2B5EF4-FFF2-40B4-BE49-F238E27FC236}">
                <a16:creationId xmlns:a16="http://schemas.microsoft.com/office/drawing/2014/main" id="{507AE090-1CFB-F24D-92B2-FB09938AF17E}"/>
              </a:ext>
            </a:extLst>
          </p:cNvPr>
          <p:cNvGraphicFramePr>
            <a:graphicFrameLocks noGrp="1"/>
          </p:cNvGraphicFramePr>
          <p:nvPr>
            <p:ph sz="quarter" idx="4"/>
            <p:extLst>
              <p:ext uri="{D42A27DB-BD31-4B8C-83A1-F6EECF244321}">
                <p14:modId xmlns:p14="http://schemas.microsoft.com/office/powerpoint/2010/main" val="109666626"/>
              </p:ext>
            </p:extLst>
          </p:nvPr>
        </p:nvGraphicFramePr>
        <p:xfrm>
          <a:off x="4645025" y="1744663"/>
          <a:ext cx="4041775" cy="40068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F393091-ABEB-5347-8BF1-4CFFD3AD8B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International Institute for Restorative Practices 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8F32DC3-7EB0-5843-A656-53E52263FB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1114A09-7131-A349-9DD3-5BA2481E255A}"/>
              </a:ext>
            </a:extLst>
          </p:cNvPr>
          <p:cNvSpPr txBox="1"/>
          <p:nvPr/>
        </p:nvSpPr>
        <p:spPr>
          <a:xfrm>
            <a:off x="781870" y="5990013"/>
            <a:ext cx="7535731" cy="8386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1500"/>
              </a:spcAft>
              <a:buNone/>
            </a:pPr>
            <a:endParaRPr lang="en-US" dirty="0"/>
          </a:p>
          <a:p>
            <a:pPr algn="ctr"/>
            <a:endParaRPr lang="en-US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C80CD23-A3A1-DC4D-9C58-31F01F26055C}"/>
              </a:ext>
            </a:extLst>
          </p:cNvPr>
          <p:cNvSpPr txBox="1"/>
          <p:nvPr/>
        </p:nvSpPr>
        <p:spPr>
          <a:xfrm>
            <a:off x="4896672" y="5233917"/>
            <a:ext cx="3605349" cy="5386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dirty="0"/>
              <a:t>(Kim &amp; </a:t>
            </a:r>
            <a:r>
              <a:rPr lang="en-US" sz="1100" dirty="0" err="1"/>
              <a:t>Maugborgne</a:t>
            </a:r>
            <a:r>
              <a:rPr lang="en-US" sz="1100" dirty="0"/>
              <a:t>, 1997)</a:t>
            </a:r>
          </a:p>
          <a:p>
            <a:endParaRPr lang="en-US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FCBCE753-820C-D244-B71E-6CB8B984ACBC}"/>
              </a:ext>
            </a:extLst>
          </p:cNvPr>
          <p:cNvSpPr txBox="1"/>
          <p:nvPr/>
        </p:nvSpPr>
        <p:spPr>
          <a:xfrm>
            <a:off x="980717" y="5233917"/>
            <a:ext cx="3790132" cy="5386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dirty="0"/>
              <a:t>(Giles, 2018, p. 109)</a:t>
            </a:r>
          </a:p>
          <a:p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7DF9782-A359-124E-B1EA-62A12600BE11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>
                <a:solidFill>
                  <a:schemeClr val="tx2"/>
                </a:solidFill>
              </a:rPr>
              <a:t>“Rely on the input from those on the front lines, </a:t>
            </a:r>
          </a:p>
          <a:p>
            <a:pPr marL="0" indent="0">
              <a:buNone/>
            </a:pPr>
            <a:r>
              <a:rPr lang="en-US" dirty="0">
                <a:solidFill>
                  <a:schemeClr val="tx2"/>
                </a:solidFill>
              </a:rPr>
              <a:t>because that’s where intelligence about the environment is highest, fastest, and most accurate.”</a:t>
            </a:r>
          </a:p>
        </p:txBody>
      </p:sp>
    </p:spTree>
    <p:extLst>
      <p:ext uri="{BB962C8B-B14F-4D97-AF65-F5344CB8AC3E}">
        <p14:creationId xmlns:p14="http://schemas.microsoft.com/office/powerpoint/2010/main" val="135807142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4FF7DF-1870-8D46-BCF1-0AEFC41E70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Buying new software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FC05996-B1DB-1443-AC3B-871F154262C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Infrastructure Decisions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243E72B-FD4E-124E-BCC0-C67A897408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International Institute for Restorative Practices 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156E3C3-E1F2-0642-B557-F57364F246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AF2B4D-6B12-4EDF-87BB-2B55CECB6611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109956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3ABE49-2E24-0244-B93A-596B3A99FF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Decision Making</a:t>
            </a:r>
          </a:p>
        </p:txBody>
      </p:sp>
      <p:graphicFrame>
        <p:nvGraphicFramePr>
          <p:cNvPr id="8" name="Content Placeholder 7">
            <a:extLst>
              <a:ext uri="{FF2B5EF4-FFF2-40B4-BE49-F238E27FC236}">
                <a16:creationId xmlns:a16="http://schemas.microsoft.com/office/drawing/2014/main" id="{1CE4BF88-B221-2346-99D3-86480B7433F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88854208"/>
              </p:ext>
            </p:extLst>
          </p:nvPr>
        </p:nvGraphicFramePr>
        <p:xfrm>
          <a:off x="468313" y="1138238"/>
          <a:ext cx="8232775" cy="48307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1B962A2-DEF6-714F-8844-B685DF1BF7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International Institute for Restorative Practices 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2394241-0F08-C846-A94B-9834AEE807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91E3452-38F2-B643-9DE2-47DA0A89C214}"/>
              </a:ext>
            </a:extLst>
          </p:cNvPr>
          <p:cNvSpPr txBox="1"/>
          <p:nvPr/>
        </p:nvSpPr>
        <p:spPr>
          <a:xfrm>
            <a:off x="3573194" y="56270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268709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16A458-CCA8-7A4B-AC5F-87150194B3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Group Learning: online team space</a:t>
            </a:r>
          </a:p>
        </p:txBody>
      </p:sp>
      <p:pic>
        <p:nvPicPr>
          <p:cNvPr id="10" name="Content Placeholder 9">
            <a:extLst>
              <a:ext uri="{FF2B5EF4-FFF2-40B4-BE49-F238E27FC236}">
                <a16:creationId xmlns:a16="http://schemas.microsoft.com/office/drawing/2014/main" id="{EC6162C9-C0F2-2343-BA4C-963ABC9A81B0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3"/>
          <a:stretch>
            <a:fillRect/>
          </a:stretch>
        </p:blipFill>
        <p:spPr>
          <a:xfrm>
            <a:off x="457200" y="2394080"/>
            <a:ext cx="4038600" cy="2319077"/>
          </a:xfrm>
        </p:spPr>
      </p:pic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7BA1A2B1-B098-294B-93BB-7754DAC6E89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2427572"/>
            <a:ext cx="4038600" cy="3541429"/>
          </a:xfrm>
        </p:spPr>
        <p:txBody>
          <a:bodyPr/>
          <a:lstStyle/>
          <a:p>
            <a:r>
              <a:rPr lang="en-US" dirty="0"/>
              <a:t>Collect institutional knowledge</a:t>
            </a:r>
          </a:p>
          <a:p>
            <a:r>
              <a:rPr lang="en-US" dirty="0"/>
              <a:t>Share future plans</a:t>
            </a:r>
          </a:p>
          <a:p>
            <a:r>
              <a:rPr lang="en-US" dirty="0"/>
              <a:t>Learn from mistakes</a:t>
            </a:r>
          </a:p>
          <a:p>
            <a:r>
              <a:rPr lang="en-US" dirty="0"/>
              <a:t>Transparency</a:t>
            </a:r>
          </a:p>
          <a:p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C4D5645-0E5A-8740-A860-FA6F82F21B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International Institute for Restorative Practices 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5C5B837-6DB0-5344-A22B-BC4022F958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96673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126F25-A65B-D540-B9C9-2FF31F9D7E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Engagement: Professional learning Groups 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9A023DF-D4F0-8448-9225-BF0CE74BF3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International Institute for Restorative Practices 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0CD8E8B-EA4B-B348-A161-0E06BA2C34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pPr/>
              <a:t>8</a:t>
            </a:fld>
            <a:endParaRPr lang="en-US" dirty="0"/>
          </a:p>
        </p:txBody>
      </p:sp>
      <p:pic>
        <p:nvPicPr>
          <p:cNvPr id="10" name="Content Placeholder 9">
            <a:extLst>
              <a:ext uri="{FF2B5EF4-FFF2-40B4-BE49-F238E27FC236}">
                <a16:creationId xmlns:a16="http://schemas.microsoft.com/office/drawing/2014/main" id="{65154E3D-4ED0-F740-BA6B-F0BEEB1DF30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348868" y="1138238"/>
            <a:ext cx="6471665" cy="4830762"/>
          </a:xfrm>
        </p:spPr>
      </p:pic>
    </p:spTree>
    <p:extLst>
      <p:ext uri="{BB962C8B-B14F-4D97-AF65-F5344CB8AC3E}">
        <p14:creationId xmlns:p14="http://schemas.microsoft.com/office/powerpoint/2010/main" val="164748895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FD992A-ADA1-484C-AA47-EF0C1B5170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Engagement&gt;Explanation&gt;Expectation Clarity</a:t>
            </a:r>
          </a:p>
        </p:txBody>
      </p:sp>
      <p:graphicFrame>
        <p:nvGraphicFramePr>
          <p:cNvPr id="8" name="Content Placeholder 7">
            <a:extLst>
              <a:ext uri="{FF2B5EF4-FFF2-40B4-BE49-F238E27FC236}">
                <a16:creationId xmlns:a16="http://schemas.microsoft.com/office/drawing/2014/main" id="{054ADBB1-88F8-7646-9628-2FBB5F5FC45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09055787"/>
              </p:ext>
            </p:extLst>
          </p:nvPr>
        </p:nvGraphicFramePr>
        <p:xfrm>
          <a:off x="468313" y="1138238"/>
          <a:ext cx="8232775" cy="48307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8BB3F4F-B65B-4F45-86F7-C30A4997EE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International Institute for Restorative Practices 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E5A7B68-9061-4F49-B35F-6AAEF8C0DB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679308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IIRP 1">
      <a:dk1>
        <a:srgbClr val="000000"/>
      </a:dk1>
      <a:lt1>
        <a:sysClr val="window" lastClr="FFFFFF"/>
      </a:lt1>
      <a:dk2>
        <a:srgbClr val="0076BE"/>
      </a:dk2>
      <a:lt2>
        <a:srgbClr val="777877"/>
      </a:lt2>
      <a:accent1>
        <a:srgbClr val="0076BE"/>
      </a:accent1>
      <a:accent2>
        <a:srgbClr val="EE8A1D"/>
      </a:accent2>
      <a:accent3>
        <a:srgbClr val="B1BB36"/>
      </a:accent3>
      <a:accent4>
        <a:srgbClr val="E9C103"/>
      </a:accent4>
      <a:accent5>
        <a:srgbClr val="7D6A55"/>
      </a:accent5>
      <a:accent6>
        <a:srgbClr val="003D79"/>
      </a:accent6>
      <a:hlink>
        <a:srgbClr val="0076BE"/>
      </a:hlink>
      <a:folHlink>
        <a:srgbClr val="003D79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Version xmlns="http://schemas.microsoft.com/sharepoint/v3/fields" xsi:nil="true"/>
    <_Status xmlns="http://schemas.microsoft.com/sharepoint/v3/fields">Not Started</_Status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DE64AEEDD9B7A4D93545ACBE97D4615" ma:contentTypeVersion="2" ma:contentTypeDescription="Create a new document." ma:contentTypeScope="" ma:versionID="f49002b78e3a4a71b814eef46a983816">
  <xsd:schema xmlns:xsd="http://www.w3.org/2001/XMLSchema" xmlns:xs="http://www.w3.org/2001/XMLSchema" xmlns:p="http://schemas.microsoft.com/office/2006/metadata/properties" xmlns:ns2="http://schemas.microsoft.com/sharepoint/v3/fields" targetNamespace="http://schemas.microsoft.com/office/2006/metadata/properties" ma:root="true" ma:fieldsID="38f6db2dd0d9a0cf6a8dc37be32b365b" ns2:_="">
    <xsd:import namespace="http://schemas.microsoft.com/sharepoint/v3/fields"/>
    <xsd:element name="properties">
      <xsd:complexType>
        <xsd:sequence>
          <xsd:element name="documentManagement">
            <xsd:complexType>
              <xsd:all>
                <xsd:element ref="ns2:_Status" minOccurs="0"/>
                <xsd:element ref="ns2:_Vers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/fields" elementFormDefault="qualified">
    <xsd:import namespace="http://schemas.microsoft.com/office/2006/documentManagement/types"/>
    <xsd:import namespace="http://schemas.microsoft.com/office/infopath/2007/PartnerControls"/>
    <xsd:element name="_Status" ma:index="8" nillable="true" ma:displayName="Status" ma:default="Not Started" ma:internalName="_Status">
      <xsd:simpleType>
        <xsd:union memberTypes="dms:Text">
          <xsd:simpleType>
            <xsd:restriction base="dms:Choice">
              <xsd:enumeration value="Not Started"/>
              <xsd:enumeration value="Draft"/>
              <xsd:enumeration value="Reviewed"/>
              <xsd:enumeration value="Scheduled"/>
              <xsd:enumeration value="Published"/>
              <xsd:enumeration value="Final"/>
              <xsd:enumeration value="Expired"/>
            </xsd:restriction>
          </xsd:simpleType>
        </xsd:union>
      </xsd:simpleType>
    </xsd:element>
    <xsd:element name="_Version" ma:index="9" nillable="true" ma:displayName="Version" ma:internalName="_Version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 ma:displayName="Status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7B6F2769-7194-4217-93D3-3AF3A4742282}">
  <ds:schemaRefs>
    <ds:schemaRef ds:uri="http://schemas.microsoft.com/office/2006/metadata/properties"/>
    <ds:schemaRef ds:uri="http://schemas.microsoft.com/office/infopath/2007/PartnerControls"/>
    <ds:schemaRef ds:uri="http://schemas.microsoft.com/sharepoint/v3/fields"/>
  </ds:schemaRefs>
</ds:datastoreItem>
</file>

<file path=customXml/itemProps2.xml><?xml version="1.0" encoding="utf-8"?>
<ds:datastoreItem xmlns:ds="http://schemas.openxmlformats.org/officeDocument/2006/customXml" ds:itemID="{87D2A1B0-FF3E-4009-940D-AED0EB70AA20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E4214858-785C-42F7-BE66-6D0E79395FC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/fields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FNEMasterTemplateForThemePreview.pptx</Template>
  <TotalTime>6732</TotalTime>
  <Words>592</Words>
  <Application>Microsoft Macintosh PowerPoint</Application>
  <PresentationFormat>On-screen Show (4:3)</PresentationFormat>
  <Paragraphs>146</Paragraphs>
  <Slides>21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4" baseType="lpstr">
      <vt:lpstr>Arial</vt:lpstr>
      <vt:lpstr>Calibri</vt:lpstr>
      <vt:lpstr>Office Theme</vt:lpstr>
      <vt:lpstr>Participatory Budgeting</vt:lpstr>
      <vt:lpstr>“Attention is the currency of leadership”  </vt:lpstr>
      <vt:lpstr>Participatory Learning</vt:lpstr>
      <vt:lpstr>Participatory Decision Making</vt:lpstr>
      <vt:lpstr>Buying new software</vt:lpstr>
      <vt:lpstr>Decision Making</vt:lpstr>
      <vt:lpstr>Group Learning: online team space</vt:lpstr>
      <vt:lpstr>Engagement: Professional learning Groups </vt:lpstr>
      <vt:lpstr>Engagement&gt;Explanation&gt;Expectation Clarity</vt:lpstr>
      <vt:lpstr>Health Benefits</vt:lpstr>
      <vt:lpstr>Decision Making</vt:lpstr>
      <vt:lpstr>Group Learning: Benchmarks</vt:lpstr>
      <vt:lpstr>Engagement: Employee surveys</vt:lpstr>
      <vt:lpstr>Engagement&gt;Explanation&gt;Expectation Clarity</vt:lpstr>
      <vt:lpstr>Annual Budgeting </vt:lpstr>
      <vt:lpstr>Decision Making</vt:lpstr>
      <vt:lpstr>Group Learning: Units</vt:lpstr>
      <vt:lpstr>Engagement: Biannual budget Meetings</vt:lpstr>
      <vt:lpstr>Engagement&gt;Explanation&gt;Expectation Clarity</vt:lpstr>
      <vt:lpstr>Leaders Facilitate</vt:lpstr>
      <vt:lpstr>Thank you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FileNewTemplate</dc:title>
  <dc:creator>Diana</dc:creator>
  <cp:lastModifiedBy>Linda Kligman</cp:lastModifiedBy>
  <cp:revision>141</cp:revision>
  <dcterms:created xsi:type="dcterms:W3CDTF">2016-03-21T15:09:20Z</dcterms:created>
  <dcterms:modified xsi:type="dcterms:W3CDTF">2018-10-26T15:15:53Z</dcterms:modified>
  <cp:contentStatus>Draft</cp:contentStatus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0x0101000DE64AEEDD9B7A4D93545ACBE97D4615</vt:lpwstr>
  </property>
</Properties>
</file>